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7" r:id="rId5"/>
    <p:sldMasterId id="2147483733" r:id="rId6"/>
  </p:sldMasterIdLst>
  <p:notesMasterIdLst>
    <p:notesMasterId r:id="rId13"/>
  </p:notesMasterIdLst>
  <p:sldIdLst>
    <p:sldId id="434" r:id="rId7"/>
    <p:sldId id="561" r:id="rId8"/>
    <p:sldId id="433" r:id="rId9"/>
    <p:sldId id="589" r:id="rId10"/>
    <p:sldId id="590" r:id="rId11"/>
    <p:sldId id="316" r:id="rId12"/>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ll Lowery" initials="J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861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02" autoAdjust="0"/>
    <p:restoredTop sz="77688" autoAdjust="0"/>
  </p:normalViewPr>
  <p:slideViewPr>
    <p:cSldViewPr>
      <p:cViewPr varScale="1">
        <p:scale>
          <a:sx n="96" d="100"/>
          <a:sy n="96" d="100"/>
        </p:scale>
        <p:origin x="-24" y="21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64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636C978-A4FA-4405-8826-6AEAF77D516D}" type="datetimeFigureOut">
              <a:rPr lang="en-US" smtClean="0"/>
              <a:t>7/11/2019</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944817B-FDEA-4B51-A248-1266505E54D4}" type="slidenum">
              <a:rPr lang="en-US" smtClean="0"/>
              <a:t>‹#›</a:t>
            </a:fld>
            <a:endParaRPr lang="en-US"/>
          </a:p>
        </p:txBody>
      </p:sp>
    </p:spTree>
    <p:extLst>
      <p:ext uri="{BB962C8B-B14F-4D97-AF65-F5344CB8AC3E}">
        <p14:creationId xmlns:p14="http://schemas.microsoft.com/office/powerpoint/2010/main" val="214605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aseline="0" dirty="0"/>
          </a:p>
          <a:p>
            <a:endParaRPr lang="en-US" b="1" baseline="0" dirty="0"/>
          </a:p>
          <a:p>
            <a:pPr defTabSz="931774">
              <a:defRPr/>
            </a:pPr>
            <a:r>
              <a:rPr lang="en-US" b="0" baseline="0" dirty="0"/>
              <a:t>[This drill allows learners to practice the entire goals of care conversation in three parts.  Plan ahead and schedule a follow-up session to do this drill if you do not have enough time during Goals of Care – Part 4.]</a:t>
            </a:r>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endParaRPr lang="en-US" sz="800" i="1" dirty="0"/>
          </a:p>
          <a:p>
            <a:pPr marL="8661" marR="0" lvl="0" indent="0" algn="l" defTabSz="457200" rtl="0" eaLnBrk="1" fontAlgn="auto" latinLnBrk="0" hangingPunct="1">
              <a:lnSpc>
                <a:spcPct val="100000"/>
              </a:lnSpc>
              <a:spcBef>
                <a:spcPts val="0"/>
              </a:spcBef>
              <a:spcAft>
                <a:spcPts val="0"/>
              </a:spcAft>
              <a:buClrTx/>
              <a:buSzTx/>
              <a:buFontTx/>
              <a:buNone/>
              <a:tabLst/>
              <a:defRPr/>
            </a:pPr>
            <a:r>
              <a:rPr lang="en-US" sz="800" i="1" dirty="0"/>
              <a:t>Rights to use the photograph on this slide were purchased by the National Center for Ethics in Health Care from iStockphoto.com.  </a:t>
            </a:r>
          </a:p>
          <a:p>
            <a:pPr marL="8661" lvl="0" indent="0">
              <a:buFontTx/>
              <a:buNone/>
            </a:pPr>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927199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944817B-FDEA-4B51-A248-1266505E54D4}" type="slidenum">
              <a:rPr lang="en-US" smtClean="0"/>
              <a:t>2</a:t>
            </a:fld>
            <a:endParaRPr lang="en-US"/>
          </a:p>
        </p:txBody>
      </p:sp>
    </p:spTree>
    <p:extLst>
      <p:ext uri="{BB962C8B-B14F-4D97-AF65-F5344CB8AC3E}">
        <p14:creationId xmlns:p14="http://schemas.microsoft.com/office/powerpoint/2010/main" val="2752169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solidFill>
                  <a:prstClr val="black"/>
                </a:solidFill>
              </a:rPr>
              <a:t>FACILITATOR NOTES:</a:t>
            </a:r>
          </a:p>
          <a:p>
            <a:endParaRPr lang="en-US" baseline="0" dirty="0"/>
          </a:p>
          <a:p>
            <a:r>
              <a:rPr lang="en-US" baseline="0" dirty="0"/>
              <a:t>This drill is designed to allow you to practice the entire goals of care conversation.  It is divided into three parts.  </a:t>
            </a:r>
          </a:p>
          <a:p>
            <a:endParaRPr lang="en-US" dirty="0"/>
          </a:p>
        </p:txBody>
      </p:sp>
      <p:sp>
        <p:nvSpPr>
          <p:cNvPr id="4" name="Slide Number Placeholder 3"/>
          <p:cNvSpPr>
            <a:spLocks noGrp="1"/>
          </p:cNvSpPr>
          <p:nvPr>
            <p:ph type="sldNum" sz="quarter" idx="10"/>
          </p:nvPr>
        </p:nvSpPr>
        <p:spPr/>
        <p:txBody>
          <a:bodyPr/>
          <a:lstStyle/>
          <a:p>
            <a:fld id="{7944817B-FDEA-4B51-A248-1266505E54D4}" type="slidenum">
              <a:rPr lang="en-US" smtClean="0"/>
              <a:t>3</a:t>
            </a:fld>
            <a:endParaRPr lang="en-US"/>
          </a:p>
        </p:txBody>
      </p:sp>
    </p:spTree>
    <p:extLst>
      <p:ext uri="{BB962C8B-B14F-4D97-AF65-F5344CB8AC3E}">
        <p14:creationId xmlns:p14="http://schemas.microsoft.com/office/powerpoint/2010/main" val="2141927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FACILITATOR NOTES:</a:t>
            </a:r>
          </a:p>
          <a:p>
            <a:endParaRPr lang="en-US" b="1" baseline="0" dirty="0"/>
          </a:p>
          <a:p>
            <a:r>
              <a:rPr lang="en-US" baseline="0" dirty="0"/>
              <a:t>Divide into pairs and practice Segment 1. </a:t>
            </a:r>
          </a:p>
          <a:p>
            <a:endParaRPr lang="en-US" baseline="0" dirty="0"/>
          </a:p>
          <a:p>
            <a:r>
              <a:rPr lang="en-US" baseline="0" dirty="0"/>
              <a:t>Then switch roles, and when you’re done with Segment 1, debrief with each other:</a:t>
            </a:r>
          </a:p>
          <a:p>
            <a:pPr lvl="1"/>
            <a:r>
              <a:rPr lang="en-US" baseline="0" dirty="0"/>
              <a:t>How did it feel to say the words?</a:t>
            </a:r>
          </a:p>
          <a:p>
            <a:pPr lvl="1"/>
            <a:r>
              <a:rPr lang="en-US" baseline="0" dirty="0"/>
              <a:t>One thing the clinician noticed</a:t>
            </a:r>
          </a:p>
          <a:p>
            <a:pPr lvl="1"/>
            <a:r>
              <a:rPr lang="en-US" baseline="0" dirty="0"/>
              <a:t>One thing the patient notices</a:t>
            </a:r>
          </a:p>
          <a:p>
            <a:endParaRPr lang="en-US" baseline="0" dirty="0"/>
          </a:p>
          <a:p>
            <a:r>
              <a:rPr lang="en-US" baseline="0" dirty="0"/>
              <a:t>Then follow the same process and practice Segments 2 and 3.  Then we will debrief as a large group.  </a:t>
            </a:r>
          </a:p>
          <a:p>
            <a:pPr marL="0" lvl="1" defTabSz="931774">
              <a:defRPr/>
            </a:pPr>
            <a:endParaRPr lang="en-US" b="1" u="none" baseline="0" dirty="0"/>
          </a:p>
          <a:p>
            <a:pPr marL="0" lvl="1" defTabSz="931774">
              <a:defRPr/>
            </a:pPr>
            <a:r>
              <a:rPr lang="en-US" baseline="0" dirty="0"/>
              <a:t>[Ask if there are any questions, and start the practice.  Walk around the room and observe.]</a:t>
            </a:r>
          </a:p>
          <a:p>
            <a:pPr marL="0" lvl="1" defTabSz="931774">
              <a:defRPr/>
            </a:pPr>
            <a:endParaRPr lang="en-US" b="0" baseline="0" dirty="0"/>
          </a:p>
          <a:p>
            <a:pPr marL="0" lvl="1" defTabSz="931774">
              <a:defRPr/>
            </a:pPr>
            <a:r>
              <a:rPr lang="en-US" b="0" baseline="0" dirty="0"/>
              <a:t>[</a:t>
            </a:r>
            <a:r>
              <a:rPr lang="en-US" b="1" baseline="0" dirty="0"/>
              <a:t>To make the drill more challenging for advanced learners, </a:t>
            </a:r>
            <a:r>
              <a:rPr lang="en-US" b="0" baseline="0" dirty="0"/>
              <a:t>instruct them to read the words on the page first, and then do the drill again and attempt to demonstration the skills without using the paper.  Advanced learners can customize the language as long as it maintains the integrity of the objective of the exercise.]</a:t>
            </a:r>
          </a:p>
          <a:p>
            <a:pPr marL="0" lvl="1" defTabSz="931774">
              <a:defRPr/>
            </a:pPr>
            <a:endParaRPr lang="en-US" b="0" baseline="0" dirty="0"/>
          </a:p>
          <a:p>
            <a:pPr lvl="0"/>
            <a:endParaRPr lang="en-US" baseline="0" dirty="0"/>
          </a:p>
        </p:txBody>
      </p:sp>
      <p:sp>
        <p:nvSpPr>
          <p:cNvPr id="4" name="Slide Number Placeholder 3"/>
          <p:cNvSpPr>
            <a:spLocks noGrp="1"/>
          </p:cNvSpPr>
          <p:nvPr>
            <p:ph type="sldNum" sz="quarter" idx="10"/>
          </p:nvPr>
        </p:nvSpPr>
        <p:spPr/>
        <p:txBody>
          <a:bodyPr/>
          <a:lstStyle/>
          <a:p>
            <a:fld id="{4B6DE5B4-C3ED-9B47-845A-69031E4DEB5F}" type="slidenum">
              <a:rPr lang="en-US" smtClean="0"/>
              <a:t>4</a:t>
            </a:fld>
            <a:endParaRPr lang="en-US"/>
          </a:p>
        </p:txBody>
      </p:sp>
    </p:spTree>
    <p:extLst>
      <p:ext uri="{BB962C8B-B14F-4D97-AF65-F5344CB8AC3E}">
        <p14:creationId xmlns:p14="http://schemas.microsoft.com/office/powerpoint/2010/main" val="4113806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b="1" baseline="0" dirty="0"/>
              <a:t> NOTES:</a:t>
            </a:r>
          </a:p>
          <a:p>
            <a:endParaRPr lang="en-US" b="0" baseline="0" dirty="0"/>
          </a:p>
          <a:p>
            <a:r>
              <a:rPr lang="en-US" b="0" baseline="0" dirty="0"/>
              <a:t>[After everyone has completed each section of the drill and de-briefed in small groups, lead a quick group discussion about their reactions to the practice experience.  Ask:]</a:t>
            </a:r>
          </a:p>
          <a:p>
            <a:endParaRPr lang="en-US" b="0" baseline="0" dirty="0"/>
          </a:p>
          <a:p>
            <a:pPr marL="698817" lvl="1" indent="-232930">
              <a:buFont typeface="+mj-lt"/>
              <a:buAutoNum type="arabicPeriod"/>
            </a:pPr>
            <a:r>
              <a:rPr lang="en-US" b="0" baseline="0" dirty="0"/>
              <a:t>How did it feel to say the words?</a:t>
            </a:r>
          </a:p>
          <a:p>
            <a:pPr marL="698817" lvl="1" indent="-232930">
              <a:buFont typeface="+mj-lt"/>
              <a:buAutoNum type="arabicPeriod"/>
            </a:pPr>
            <a:r>
              <a:rPr lang="en-US" b="0" baseline="0" dirty="0"/>
              <a:t>One thing you noticed as the clinician</a:t>
            </a:r>
          </a:p>
          <a:p>
            <a:pPr marL="698817" lvl="1" indent="-232930">
              <a:buFont typeface="+mj-lt"/>
              <a:buAutoNum type="arabicPeriod"/>
            </a:pPr>
            <a:r>
              <a:rPr lang="en-US" b="0" baseline="0" dirty="0"/>
              <a:t>One thing you noticed as the patient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6DE5B4-C3ED-9B47-845A-69031E4DEB5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878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dirty="0">
                <a:solidFill>
                  <a:srgbClr val="000000"/>
                </a:solidFill>
              </a:rPr>
              <a:t>Materials are also available for download for VA clinicians from </a:t>
            </a:r>
          </a:p>
          <a:p>
            <a:pPr algn="ctr"/>
            <a:r>
              <a:rPr lang="en-US" dirty="0">
                <a:solidFill>
                  <a:srgbClr val="000000"/>
                </a:solidFill>
              </a:rPr>
              <a:t>VA National Center for Ethics in Health Care at</a:t>
            </a:r>
          </a:p>
          <a:p>
            <a:pPr algn="ctr"/>
            <a:r>
              <a:rPr lang="en-US" dirty="0">
                <a:solidFill>
                  <a:srgbClr val="000000"/>
                </a:solidFill>
              </a:rPr>
              <a:t>vaww.ethics.va.gov/goalsofcaretraining.asp.</a:t>
            </a:r>
            <a:endParaRPr lang="en-US" u="sng" dirty="0">
              <a:solidFill>
                <a:srgbClr val="000000"/>
              </a:solidFill>
              <a:hlinkClick r:id="rId3"/>
            </a:endParaRPr>
          </a:p>
          <a:p>
            <a:endParaRPr lang="en-US" dirty="0"/>
          </a:p>
        </p:txBody>
      </p:sp>
      <p:sp>
        <p:nvSpPr>
          <p:cNvPr id="4" name="Slide Number Placeholder 3"/>
          <p:cNvSpPr>
            <a:spLocks noGrp="1"/>
          </p:cNvSpPr>
          <p:nvPr>
            <p:ph type="sldNum" sz="quarter" idx="10"/>
          </p:nvPr>
        </p:nvSpPr>
        <p:spPr/>
        <p:txBody>
          <a:bodyPr/>
          <a:lstStyle/>
          <a:p>
            <a:fld id="{D631D8D1-C18F-AA47-9186-AF4D9656BC78}" type="slidenum">
              <a:rPr lang="en-US" smtClean="0"/>
              <a:t>6</a:t>
            </a:fld>
            <a:endParaRPr lang="en-US"/>
          </a:p>
        </p:txBody>
      </p:sp>
    </p:spTree>
    <p:extLst>
      <p:ext uri="{BB962C8B-B14F-4D97-AF65-F5344CB8AC3E}">
        <p14:creationId xmlns:p14="http://schemas.microsoft.com/office/powerpoint/2010/main" val="595052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white">
                    <a:tint val="75000"/>
                  </a:prstClr>
                </a:solidFill>
              </a:rPr>
              <a:pPr/>
              <a:t>7/11/2019</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772774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42261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273845"/>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611128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5" y="971550"/>
            <a:ext cx="7885113" cy="31242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10058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078832"/>
            <a:ext cx="4343400" cy="1102519"/>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3200400"/>
            <a:ext cx="4343400" cy="131445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4243468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 full green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49449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5143500"/>
          </a:xfrm>
        </p:spPr>
        <p:txBody>
          <a:bodyPr/>
          <a:lstStyle/>
          <a:p>
            <a:endParaRPr lang="en-US"/>
          </a:p>
        </p:txBody>
      </p:sp>
    </p:spTree>
    <p:extLst>
      <p:ext uri="{BB962C8B-B14F-4D97-AF65-F5344CB8AC3E}">
        <p14:creationId xmlns:p14="http://schemas.microsoft.com/office/powerpoint/2010/main" val="1304186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rge icon and text">
    <p:spTree>
      <p:nvGrpSpPr>
        <p:cNvPr id="1" name=""/>
        <p:cNvGrpSpPr/>
        <p:nvPr/>
      </p:nvGrpSpPr>
      <p:grpSpPr>
        <a:xfrm>
          <a:off x="0" y="0"/>
          <a:ext cx="0" cy="0"/>
          <a:chOff x="0" y="0"/>
          <a:chExt cx="0" cy="0"/>
        </a:xfrm>
      </p:grpSpPr>
      <p:sp>
        <p:nvSpPr>
          <p:cNvPr id="6" name="Rectangle 5"/>
          <p:cNvSpPr/>
          <p:nvPr userDrawn="1"/>
        </p:nvSpPr>
        <p:spPr>
          <a:xfrm>
            <a:off x="1371600" y="54102"/>
            <a:ext cx="7772400" cy="508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1371600" y="0"/>
            <a:ext cx="7772400" cy="100584"/>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9"/>
          <p:cNvSpPr>
            <a:spLocks noGrp="1"/>
          </p:cNvSpPr>
          <p:nvPr>
            <p:ph type="body" sz="quarter" idx="10"/>
          </p:nvPr>
        </p:nvSpPr>
        <p:spPr>
          <a:xfrm>
            <a:off x="762000" y="1331976"/>
            <a:ext cx="7772400" cy="2590800"/>
          </a:xfrm>
        </p:spPr>
        <p:txBody>
          <a:bodyPr>
            <a:normAutofit/>
          </a:bodyPr>
          <a:lstStyle>
            <a:lvl1pPr marL="0" indent="0" algn="ctr">
              <a:lnSpc>
                <a:spcPts val="3000"/>
              </a:lnSpc>
              <a:spcBef>
                <a:spcPts val="170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3951503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content full yellow banner">
    <p:spTree>
      <p:nvGrpSpPr>
        <p:cNvPr id="1" name=""/>
        <p:cNvGrpSpPr/>
        <p:nvPr/>
      </p:nvGrpSpPr>
      <p:grpSpPr>
        <a:xfrm>
          <a:off x="0" y="0"/>
          <a:ext cx="0" cy="0"/>
          <a:chOff x="0" y="0"/>
          <a:chExt cx="0" cy="0"/>
        </a:xfrm>
      </p:grpSpPr>
      <p:sp>
        <p:nvSpPr>
          <p:cNvPr id="9" name="Rectangle 8"/>
          <p:cNvSpPr/>
          <p:nvPr userDrawn="1"/>
        </p:nvSpPr>
        <p:spPr>
          <a:xfrm>
            <a:off x="185928" y="971550"/>
            <a:ext cx="8729472"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185928" y="1352550"/>
            <a:ext cx="8958072"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180275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37391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8" name="Footer Placeholder 4"/>
          <p:cNvSpPr>
            <a:spLocks noGrp="1"/>
          </p:cNvSpPr>
          <p:nvPr>
            <p:ph type="ftr" sz="quarter" idx="3"/>
          </p:nvPr>
        </p:nvSpPr>
        <p:spPr>
          <a:xfrm>
            <a:off x="1600200" y="4843463"/>
            <a:ext cx="5638800" cy="242887"/>
          </a:xfrm>
          <a:prstGeom prst="rect">
            <a:avLst/>
          </a:prstGeom>
        </p:spPr>
        <p:txBody>
          <a:bodyPr/>
          <a:lstStyle>
            <a:lvl1pPr>
              <a:defRPr sz="1600">
                <a:solidFill>
                  <a:schemeClr val="tx1"/>
                </a:solidFill>
              </a:defRPr>
            </a:lvl1pPr>
          </a:lstStyle>
          <a:p>
            <a:r>
              <a:rPr lang="en-US" dirty="0"/>
              <a:t>Goals of Care Conversations </a:t>
            </a:r>
          </a:p>
        </p:txBody>
      </p:sp>
      <p:sp>
        <p:nvSpPr>
          <p:cNvPr id="4" name="TextBox 3"/>
          <p:cNvSpPr txBox="1"/>
          <p:nvPr userDrawn="1"/>
        </p:nvSpPr>
        <p:spPr>
          <a:xfrm>
            <a:off x="650240" y="495808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29487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645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B4BBED8E-80FF-F44F-A52D-CB7511249DF9}"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9059459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4BBED8E-80FF-F44F-A52D-CB7511249DF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5170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830684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6580149"/>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078222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657438"/>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315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0735962"/>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1416254"/>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1605656"/>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752640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250103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content full yellow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2289724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green banner_video">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5651"/>
            <a:ext cx="9144000" cy="587022"/>
          </a:xfrm>
          <a:prstGeom prst="rect">
            <a:avLst/>
          </a:prstGeom>
          <a:noFill/>
          <a:ln>
            <a:noFill/>
          </a:ln>
        </p:spPr>
      </p:pic>
      <p:sp>
        <p:nvSpPr>
          <p:cNvPr id="2" name="Title 1"/>
          <p:cNvSpPr>
            <a:spLocks noGrp="1"/>
          </p:cNvSpPr>
          <p:nvPr>
            <p:ph type="title"/>
          </p:nvPr>
        </p:nvSpPr>
        <p:spPr>
          <a:xfrm>
            <a:off x="685800" y="379766"/>
            <a:ext cx="7391400" cy="857250"/>
          </a:xfrm>
          <a:noFill/>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7" name="Media Placeholder 16"/>
          <p:cNvSpPr>
            <a:spLocks noGrp="1"/>
          </p:cNvSpPr>
          <p:nvPr>
            <p:ph type="media" sz="quarter" idx="10"/>
          </p:nvPr>
        </p:nvSpPr>
        <p:spPr>
          <a:xfrm>
            <a:off x="1371600" y="1047750"/>
            <a:ext cx="7772400" cy="3566160"/>
          </a:xfrm>
        </p:spPr>
        <p:txBody>
          <a:bodyPr/>
          <a:lstStyle/>
          <a:p>
            <a:endParaRPr lang="en-US" dirty="0"/>
          </a:p>
        </p:txBody>
      </p:sp>
    </p:spTree>
    <p:extLst>
      <p:ext uri="{BB962C8B-B14F-4D97-AF65-F5344CB8AC3E}">
        <p14:creationId xmlns:p14="http://schemas.microsoft.com/office/powerpoint/2010/main" val="7383327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876300" y="460248"/>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289043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533400" y="421815"/>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Text Placeholder 4"/>
          <p:cNvSpPr>
            <a:spLocks noGrp="1"/>
          </p:cNvSpPr>
          <p:nvPr>
            <p:ph type="body" sz="quarter" idx="11"/>
          </p:nvPr>
        </p:nvSpPr>
        <p:spPr>
          <a:xfrm>
            <a:off x="808037"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611465"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37873258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876300" y="495300"/>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5584983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0" y="148590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723900" y="465963"/>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3251708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3" y="971550"/>
            <a:ext cx="7885113" cy="31242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8812897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078831"/>
            <a:ext cx="4343400" cy="1102519"/>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3200400"/>
            <a:ext cx="4343400" cy="131445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7898069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content full green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1760891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5143500"/>
          </a:xfrm>
        </p:spPr>
        <p:txBody>
          <a:bodyPr/>
          <a:lstStyle/>
          <a:p>
            <a:endParaRPr lang="en-US"/>
          </a:p>
        </p:txBody>
      </p:sp>
    </p:spTree>
    <p:extLst>
      <p:ext uri="{BB962C8B-B14F-4D97-AF65-F5344CB8AC3E}">
        <p14:creationId xmlns:p14="http://schemas.microsoft.com/office/powerpoint/2010/main" val="2320389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0825361"/>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arge icon and text">
    <p:spTree>
      <p:nvGrpSpPr>
        <p:cNvPr id="1" name=""/>
        <p:cNvGrpSpPr/>
        <p:nvPr/>
      </p:nvGrpSpPr>
      <p:grpSpPr>
        <a:xfrm>
          <a:off x="0" y="0"/>
          <a:ext cx="0" cy="0"/>
          <a:chOff x="0" y="0"/>
          <a:chExt cx="0" cy="0"/>
        </a:xfrm>
      </p:grpSpPr>
      <p:sp>
        <p:nvSpPr>
          <p:cNvPr id="6" name="Rectangle 5"/>
          <p:cNvSpPr/>
          <p:nvPr userDrawn="1"/>
        </p:nvSpPr>
        <p:spPr>
          <a:xfrm>
            <a:off x="1371600" y="54102"/>
            <a:ext cx="7772400" cy="508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1371600" y="0"/>
            <a:ext cx="7772400" cy="100584"/>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9"/>
          <p:cNvSpPr>
            <a:spLocks noGrp="1"/>
          </p:cNvSpPr>
          <p:nvPr>
            <p:ph type="body" sz="quarter" idx="10"/>
          </p:nvPr>
        </p:nvSpPr>
        <p:spPr>
          <a:xfrm>
            <a:off x="762000" y="1331976"/>
            <a:ext cx="7772400" cy="2590800"/>
          </a:xfrm>
        </p:spPr>
        <p:txBody>
          <a:bodyPr>
            <a:normAutofit/>
          </a:bodyPr>
          <a:lstStyle>
            <a:lvl1pPr marL="0" indent="0" algn="ctr">
              <a:lnSpc>
                <a:spcPts val="3000"/>
              </a:lnSpc>
              <a:spcBef>
                <a:spcPts val="170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33084671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8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28600" y="46920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3070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0333288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9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28600" y="449199"/>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26712312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1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228600" y="46920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7651601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443" y="971550"/>
            <a:ext cx="7885113" cy="3124200"/>
          </a:xfrm>
        </p:spPr>
        <p:txBody>
          <a:bodyPr lIns="0" tIns="0" rIns="0" bIns="0" anchor="ctr" anchorCtr="0">
            <a:noAutofit/>
          </a:bodyPr>
          <a:lstStyle>
            <a:lvl1pPr algn="ctr">
              <a:lnSpc>
                <a:spcPts val="4200"/>
              </a:lnSpc>
              <a:defRPr sz="3400" b="0" cap="none">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1497617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2078831"/>
            <a:ext cx="4343400" cy="1102519"/>
          </a:xfrm>
        </p:spPr>
        <p:txBody>
          <a:bodyPr lIns="0" tIns="0" rIns="0" bIns="0" anchor="t" anchorCtr="0">
            <a:noAutofit/>
          </a:bodyPr>
          <a:lstStyle>
            <a:lvl1pPr algn="l">
              <a:lnSpc>
                <a:spcPts val="3400"/>
              </a:lnSpc>
              <a:defRPr sz="2800" b="0">
                <a:solidFill>
                  <a:schemeClr val="accent1"/>
                </a:solidFill>
                <a:latin typeface="+mj-lt"/>
              </a:defRPr>
            </a:lvl1pPr>
          </a:lstStyle>
          <a:p>
            <a:r>
              <a:rPr lang="en-US" dirty="0"/>
              <a:t>Click to edit Master title style</a:t>
            </a:r>
          </a:p>
        </p:txBody>
      </p:sp>
      <p:sp>
        <p:nvSpPr>
          <p:cNvPr id="3" name="Subtitle 2"/>
          <p:cNvSpPr>
            <a:spLocks noGrp="1"/>
          </p:cNvSpPr>
          <p:nvPr>
            <p:ph type="subTitle" idx="1"/>
          </p:nvPr>
        </p:nvSpPr>
        <p:spPr>
          <a:xfrm>
            <a:off x="4800600" y="3200400"/>
            <a:ext cx="4343400" cy="1314450"/>
          </a:xfrm>
        </p:spPr>
        <p:txBody>
          <a:bodyPr lIns="0" tIns="0" rIns="0" bIns="0">
            <a:noAutofit/>
          </a:bodyPr>
          <a:lstStyle>
            <a:lvl1pPr marL="0" indent="0" algn="l">
              <a:lnSpc>
                <a:spcPts val="2700"/>
              </a:lnSpc>
              <a:spcBef>
                <a:spcPts val="0"/>
              </a:spcBef>
              <a:buNone/>
              <a:defRPr sz="19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08309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0" y="49115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5" name="Text Placeholder 4"/>
          <p:cNvSpPr>
            <a:spLocks noGrp="1"/>
          </p:cNvSpPr>
          <p:nvPr>
            <p:ph type="body" sz="quarter" idx="10"/>
          </p:nvPr>
        </p:nvSpPr>
        <p:spPr>
          <a:xfrm>
            <a:off x="0" y="4846320"/>
            <a:ext cx="1371600" cy="381000"/>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1512150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_content full yellow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151" y="390367"/>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2372488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_content full green banner">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1371600" y="960120"/>
            <a:ext cx="7772400" cy="82296"/>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8546333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large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1600" y="0"/>
            <a:ext cx="7772400" cy="5143500"/>
          </a:xfrm>
        </p:spPr>
        <p:txBody>
          <a:bodyPr/>
          <a:lstStyle/>
          <a:p>
            <a:endParaRPr lang="en-US"/>
          </a:p>
        </p:txBody>
      </p:sp>
    </p:spTree>
    <p:extLst>
      <p:ext uri="{BB962C8B-B14F-4D97-AF65-F5344CB8AC3E}">
        <p14:creationId xmlns:p14="http://schemas.microsoft.com/office/powerpoint/2010/main" val="282650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4073812"/>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Large icon and text">
    <p:spTree>
      <p:nvGrpSpPr>
        <p:cNvPr id="1" name=""/>
        <p:cNvGrpSpPr/>
        <p:nvPr/>
      </p:nvGrpSpPr>
      <p:grpSpPr>
        <a:xfrm>
          <a:off x="0" y="0"/>
          <a:ext cx="0" cy="0"/>
          <a:chOff x="0" y="0"/>
          <a:chExt cx="0" cy="0"/>
        </a:xfrm>
      </p:grpSpPr>
      <p:sp>
        <p:nvSpPr>
          <p:cNvPr id="6" name="Rectangle 5"/>
          <p:cNvSpPr/>
          <p:nvPr userDrawn="1"/>
        </p:nvSpPr>
        <p:spPr>
          <a:xfrm>
            <a:off x="1371600" y="54102"/>
            <a:ext cx="7772400" cy="50893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1371600" y="0"/>
            <a:ext cx="7772400" cy="100584"/>
          </a:xfrm>
          <a:prstGeom prst="rect">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9"/>
          <p:cNvSpPr>
            <a:spLocks noGrp="1"/>
          </p:cNvSpPr>
          <p:nvPr>
            <p:ph type="body" sz="quarter" idx="10"/>
          </p:nvPr>
        </p:nvSpPr>
        <p:spPr>
          <a:xfrm>
            <a:off x="1371600" y="1962150"/>
            <a:ext cx="7772400" cy="2590800"/>
          </a:xfrm>
        </p:spPr>
        <p:txBody>
          <a:bodyPr>
            <a:normAutofit/>
          </a:bodyPr>
          <a:lstStyle>
            <a:lvl1pPr marL="0" indent="0" algn="ctr">
              <a:lnSpc>
                <a:spcPts val="3000"/>
              </a:lnSpc>
              <a:spcBef>
                <a:spcPts val="170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24881054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4_green banner_video">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85750"/>
            <a:ext cx="10515598" cy="587022"/>
          </a:xfrm>
          <a:prstGeom prst="rect">
            <a:avLst/>
          </a:prstGeom>
        </p:spPr>
      </p:pic>
      <p:sp>
        <p:nvSpPr>
          <p:cNvPr id="2" name="Title 1"/>
          <p:cNvSpPr>
            <a:spLocks noGrp="1"/>
          </p:cNvSpPr>
          <p:nvPr>
            <p:ph type="title"/>
          </p:nvPr>
        </p:nvSpPr>
        <p:spPr>
          <a:xfrm>
            <a:off x="304800" y="444147"/>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7" name="Media Placeholder 16"/>
          <p:cNvSpPr>
            <a:spLocks noGrp="1"/>
          </p:cNvSpPr>
          <p:nvPr>
            <p:ph type="media" sz="quarter" idx="10"/>
          </p:nvPr>
        </p:nvSpPr>
        <p:spPr>
          <a:xfrm>
            <a:off x="1371600" y="1028700"/>
            <a:ext cx="7772400" cy="3566160"/>
          </a:xfrm>
        </p:spPr>
        <p:txBody>
          <a:bodyPr/>
          <a:lstStyle/>
          <a:p>
            <a:endParaRPr lang="en-US"/>
          </a:p>
        </p:txBody>
      </p:sp>
    </p:spTree>
    <p:extLst>
      <p:ext uri="{BB962C8B-B14F-4D97-AF65-F5344CB8AC3E}">
        <p14:creationId xmlns:p14="http://schemas.microsoft.com/office/powerpoint/2010/main" val="10147024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419639"/>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4161490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B7742188-C24B-4844-BCA7-0B9F1B76E402}"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6888551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BED8E-80FF-F44F-A52D-CB7511249DF9}" type="slidenum">
              <a:rPr lang="en-US" smtClean="0"/>
              <a:t>‹#›</a:t>
            </a:fld>
            <a:endParaRPr lang="en-US"/>
          </a:p>
        </p:txBody>
      </p:sp>
    </p:spTree>
    <p:extLst>
      <p:ext uri="{BB962C8B-B14F-4D97-AF65-F5344CB8AC3E}">
        <p14:creationId xmlns:p14="http://schemas.microsoft.com/office/powerpoint/2010/main" val="30004785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742188-C24B-4844-BCA7-0B9F1B76E402}"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2712210202"/>
      </p:ext>
    </p:extLst>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742188-C24B-4844-BCA7-0B9F1B76E402}"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478316596"/>
      </p:ext>
    </p:extLst>
  </p:cSld>
  <p:clrMapOvr>
    <a:masterClrMapping/>
  </p:clrMapOvr>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742188-C24B-4844-BCA7-0B9F1B76E402}" type="datetimeFigureOut">
              <a:rPr lang="en-US" smtClean="0"/>
              <a:t>7/11/2019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2164958061"/>
      </p:ext>
    </p:extLst>
  </p:cSld>
  <p:clrMapOvr>
    <a:masterClrMapping/>
  </p:clrMapOvr>
  <p:hf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742188-C24B-4844-BCA7-0B9F1B76E402}" type="datetimeFigureOut">
              <a:rPr lang="en-US" smtClean="0"/>
              <a:t>7/11/2019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765563650"/>
      </p:ext>
    </p:extLst>
  </p:cSld>
  <p:clrMapOvr>
    <a:masterClrMapping/>
  </p:clrMapOvr>
  <p:hf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42188-C24B-4844-BCA7-0B9F1B76E402}" type="datetimeFigureOut">
              <a:rPr lang="en-US" smtClean="0"/>
              <a:t>7/11/2019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370540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201529"/>
      </p:ext>
    </p:extLst>
  </p:cSld>
  <p:clrMapOvr>
    <a:masterClrMapping/>
  </p:clrMapOvr>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1864104802"/>
      </p:ext>
    </p:extLst>
  </p:cSld>
  <p:clrMapOvr>
    <a:masterClrMapping/>
  </p:clrMapOvr>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3717280746"/>
      </p:ext>
    </p:extLst>
  </p:cSld>
  <p:clrMapOvr>
    <a:masterClrMapping/>
  </p:clrMapOvr>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961101302"/>
      </p:ext>
    </p:extLst>
  </p:cSld>
  <p:clrMapOvr>
    <a:masterClrMapping/>
  </p:clrMapOvr>
  <p:hf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742188-C24B-4844-BCA7-0B9F1B76E402}"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890D63-0B11-FC4D-8ADA-4C51CE263FFA}" type="slidenum">
              <a:rPr lang="en-US" smtClean="0"/>
              <a:t>‹#›</a:t>
            </a:fld>
            <a:endParaRPr lang="en-US"/>
          </a:p>
        </p:txBody>
      </p:sp>
    </p:spTree>
    <p:extLst>
      <p:ext uri="{BB962C8B-B14F-4D97-AF65-F5344CB8AC3E}">
        <p14:creationId xmlns:p14="http://schemas.microsoft.com/office/powerpoint/2010/main" val="2237818517"/>
      </p:ext>
    </p:extLst>
  </p:cSld>
  <p:clrMapOvr>
    <a:masterClrMapping/>
  </p:clrMapOvr>
  <p:hf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_content full yellow banner">
    <p:spTree>
      <p:nvGrpSpPr>
        <p:cNvPr id="1" name=""/>
        <p:cNvGrpSpPr/>
        <p:nvPr/>
      </p:nvGrpSpPr>
      <p:grpSpPr>
        <a:xfrm>
          <a:off x="0" y="0"/>
          <a:ext cx="0" cy="0"/>
          <a:chOff x="0" y="0"/>
          <a:chExt cx="0" cy="0"/>
        </a:xfrm>
      </p:grpSpPr>
      <p:sp>
        <p:nvSpPr>
          <p:cNvPr id="9" name="Rectangle 8"/>
          <p:cNvSpPr/>
          <p:nvPr userDrawn="1"/>
        </p:nvSpPr>
        <p:spPr>
          <a:xfrm>
            <a:off x="185928" y="971550"/>
            <a:ext cx="8729472"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185928" y="1352550"/>
            <a:ext cx="8958072"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118872" y="365760"/>
            <a:ext cx="9509760" cy="515112"/>
          </a:xfrm>
          <a:prstGeom prst="rect">
            <a:avLst/>
          </a:prstGeom>
        </p:spPr>
      </p:pic>
      <p:sp>
        <p:nvSpPr>
          <p:cNvPr id="2" name="Title 1"/>
          <p:cNvSpPr>
            <a:spLocks noGrp="1"/>
          </p:cNvSpPr>
          <p:nvPr>
            <p:ph type="title"/>
          </p:nvPr>
        </p:nvSpPr>
        <p:spPr>
          <a:xfrm>
            <a:off x="1752600" y="420624"/>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8077716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_green banner_video">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25651"/>
            <a:ext cx="9144000" cy="587022"/>
          </a:xfrm>
          <a:prstGeom prst="rect">
            <a:avLst/>
          </a:prstGeom>
          <a:noFill/>
          <a:ln>
            <a:noFill/>
          </a:ln>
        </p:spPr>
      </p:pic>
      <p:sp>
        <p:nvSpPr>
          <p:cNvPr id="2" name="Title 1"/>
          <p:cNvSpPr>
            <a:spLocks noGrp="1"/>
          </p:cNvSpPr>
          <p:nvPr>
            <p:ph type="title"/>
          </p:nvPr>
        </p:nvSpPr>
        <p:spPr>
          <a:xfrm>
            <a:off x="685800" y="379766"/>
            <a:ext cx="7391400" cy="857250"/>
          </a:xfrm>
          <a:noFill/>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7" name="Media Placeholder 16"/>
          <p:cNvSpPr>
            <a:spLocks noGrp="1"/>
          </p:cNvSpPr>
          <p:nvPr>
            <p:ph type="media" sz="quarter" idx="10"/>
          </p:nvPr>
        </p:nvSpPr>
        <p:spPr>
          <a:xfrm>
            <a:off x="1371600" y="1047750"/>
            <a:ext cx="7772400" cy="3566160"/>
          </a:xfrm>
        </p:spPr>
        <p:txBody>
          <a:bodyPr/>
          <a:lstStyle/>
          <a:p>
            <a:endParaRPr lang="en-US" dirty="0"/>
          </a:p>
        </p:txBody>
      </p:sp>
    </p:spTree>
    <p:extLst>
      <p:ext uri="{BB962C8B-B14F-4D97-AF65-F5344CB8AC3E}">
        <p14:creationId xmlns:p14="http://schemas.microsoft.com/office/powerpoint/2010/main" val="17762618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1"/>
                </a:solidFill>
              </a:defRPr>
            </a:lvl2pPr>
            <a:lvl3pPr>
              <a:lnSpc>
                <a:spcPct val="100000"/>
              </a:lnSpc>
              <a:spcBef>
                <a:spcPts val="1000"/>
              </a:spcBef>
              <a:defRPr sz="1800">
                <a:solidFill>
                  <a:schemeClr val="tx1"/>
                </a:solidFill>
              </a:defRPr>
            </a:lvl3pPr>
            <a:lvl4pPr>
              <a:lnSpc>
                <a:spcPct val="100000"/>
              </a:lnSpc>
              <a:spcBef>
                <a:spcPts val="1000"/>
              </a:spcBef>
              <a:defRPr sz="1800">
                <a:solidFill>
                  <a:schemeClr val="tx1"/>
                </a:solidFill>
              </a:defRPr>
            </a:lvl4pPr>
            <a:lvl5pPr>
              <a:lnSpc>
                <a:spcPct val="100000"/>
              </a:lnSpc>
              <a:spcBef>
                <a:spcPts val="1000"/>
              </a:spcBef>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34" y="386334"/>
            <a:ext cx="9151434" cy="512064"/>
          </a:xfrm>
          <a:prstGeom prst="rect">
            <a:avLst/>
          </a:prstGeom>
          <a:noFill/>
          <a:effectLst>
            <a:outerShdw blurRad="50800" dist="50800" dir="5400000" algn="ctr" rotWithShape="0">
              <a:schemeClr val="accent4"/>
            </a:outerShdw>
          </a:effectLst>
        </p:spPr>
      </p:pic>
      <p:sp>
        <p:nvSpPr>
          <p:cNvPr id="2" name="Title 1"/>
          <p:cNvSpPr>
            <a:spLocks noGrp="1"/>
          </p:cNvSpPr>
          <p:nvPr>
            <p:ph type="title"/>
          </p:nvPr>
        </p:nvSpPr>
        <p:spPr>
          <a:xfrm>
            <a:off x="876300" y="460248"/>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47338129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duotone>
              <a:prstClr val="black"/>
              <a:schemeClr val="accent4">
                <a:tint val="45000"/>
                <a:satMod val="400000"/>
              </a:schemeClr>
            </a:duotone>
            <a:extLst>
              <a:ext uri="{BEBA8EAE-BF5A-486C-A8C5-ECC9F3942E4B}">
                <a14:imgProps xmlns:a14="http://schemas.microsoft.com/office/drawing/2010/main">
                  <a14:imgLayer r:embed="rId3">
                    <a14:imgEffect>
                      <a14:colorTemperature colorTemp="6779"/>
                    </a14:imgEffect>
                    <a14:imgEffect>
                      <a14:brightnessContrast bright="35000"/>
                    </a14:imgEffect>
                  </a14:imgLayer>
                </a14:imgProps>
              </a:ext>
              <a:ext uri="{28A0092B-C50C-407E-A947-70E740481C1C}">
                <a14:useLocalDpi xmlns:a14="http://schemas.microsoft.com/office/drawing/2010/main" val="0"/>
              </a:ext>
            </a:extLst>
          </a:blip>
          <a:stretch>
            <a:fillRect/>
          </a:stretch>
        </p:blipFill>
        <p:spPr>
          <a:xfrm>
            <a:off x="0" y="372430"/>
            <a:ext cx="9143683" cy="515112"/>
          </a:xfrm>
          <a:prstGeom prst="rect">
            <a:avLst/>
          </a:prstGeom>
        </p:spPr>
      </p:pic>
      <p:sp>
        <p:nvSpPr>
          <p:cNvPr id="2" name="Title 1"/>
          <p:cNvSpPr>
            <a:spLocks noGrp="1"/>
          </p:cNvSpPr>
          <p:nvPr>
            <p:ph type="title"/>
          </p:nvPr>
        </p:nvSpPr>
        <p:spPr>
          <a:xfrm>
            <a:off x="533400" y="421815"/>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34" y="418440"/>
            <a:ext cx="9151434" cy="512064"/>
          </a:xfrm>
          <a:prstGeom prst="rect">
            <a:avLst/>
          </a:prstGeom>
          <a:noFill/>
          <a:effectLst>
            <a:outerShdw blurRad="50800" dist="50800" dir="5400000" algn="ctr" rotWithShape="0">
              <a:schemeClr val="accent4"/>
            </a:outerShdw>
          </a:effectLst>
        </p:spPr>
      </p:pic>
      <p:sp>
        <p:nvSpPr>
          <p:cNvPr id="14" name="Title 1"/>
          <p:cNvSpPr txBox="1">
            <a:spLocks/>
          </p:cNvSpPr>
          <p:nvPr userDrawn="1"/>
        </p:nvSpPr>
        <p:spPr>
          <a:xfrm>
            <a:off x="876300" y="460248"/>
            <a:ext cx="7391400" cy="857250"/>
          </a:xfrm>
          <a:prstGeom prst="rect">
            <a:avLst/>
          </a:prstGeom>
        </p:spPr>
        <p:txBody>
          <a:bodyPr vert="horz" lIns="0" tIns="0" rIns="0" bIns="0" rtlCol="0" anchor="t"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r>
              <a:rPr lang="en-US" dirty="0"/>
              <a:t>Click to edit Master title style</a:t>
            </a:r>
          </a:p>
        </p:txBody>
      </p:sp>
    </p:spTree>
    <p:extLst>
      <p:ext uri="{BB962C8B-B14F-4D97-AF65-F5344CB8AC3E}">
        <p14:creationId xmlns:p14="http://schemas.microsoft.com/office/powerpoint/2010/main" val="203293005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38150"/>
            <a:ext cx="9144000" cy="512064"/>
          </a:xfrm>
          <a:prstGeom prst="rect">
            <a:avLst/>
          </a:prstGeom>
          <a:solidFill>
            <a:schemeClr val="bg1"/>
          </a:solidFill>
        </p:spPr>
      </p:pic>
      <p:sp>
        <p:nvSpPr>
          <p:cNvPr id="2" name="Title 1"/>
          <p:cNvSpPr>
            <a:spLocks noGrp="1"/>
          </p:cNvSpPr>
          <p:nvPr>
            <p:ph type="title"/>
          </p:nvPr>
        </p:nvSpPr>
        <p:spPr>
          <a:xfrm>
            <a:off x="876300" y="495300"/>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16193896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8590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27" y="358521"/>
            <a:ext cx="9347986" cy="512064"/>
          </a:xfrm>
          <a:prstGeom prst="rect">
            <a:avLst/>
          </a:prstGeom>
        </p:spPr>
      </p:pic>
      <p:sp>
        <p:nvSpPr>
          <p:cNvPr id="2" name="Title 1"/>
          <p:cNvSpPr>
            <a:spLocks noGrp="1"/>
          </p:cNvSpPr>
          <p:nvPr>
            <p:ph type="title"/>
          </p:nvPr>
        </p:nvSpPr>
        <p:spPr>
          <a:xfrm>
            <a:off x="723900" y="465963"/>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523701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771404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0" y="1428750"/>
            <a:ext cx="8839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37391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8" name="Footer Placeholder 4"/>
          <p:cNvSpPr>
            <a:spLocks noGrp="1"/>
          </p:cNvSpPr>
          <p:nvPr>
            <p:ph type="ftr" sz="quarter" idx="3"/>
          </p:nvPr>
        </p:nvSpPr>
        <p:spPr>
          <a:xfrm>
            <a:off x="1600200" y="4843463"/>
            <a:ext cx="5638800" cy="242887"/>
          </a:xfrm>
          <a:prstGeom prst="rect">
            <a:avLst/>
          </a:prstGeom>
        </p:spPr>
        <p:txBody>
          <a:bodyPr/>
          <a:lstStyle>
            <a:lvl1pPr>
              <a:defRPr sz="1600">
                <a:solidFill>
                  <a:schemeClr val="tx1"/>
                </a:solidFill>
              </a:defRPr>
            </a:lvl1pPr>
          </a:lstStyle>
          <a:p>
            <a:r>
              <a:rPr lang="en-US" dirty="0"/>
              <a:t>Goals of Care Conversations </a:t>
            </a:r>
          </a:p>
        </p:txBody>
      </p:sp>
      <p:sp>
        <p:nvSpPr>
          <p:cNvPr id="4" name="TextBox 3"/>
          <p:cNvSpPr txBox="1"/>
          <p:nvPr userDrawn="1"/>
        </p:nvSpPr>
        <p:spPr>
          <a:xfrm>
            <a:off x="650240" y="495808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62243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6_Two Content">
    <p:spTree>
      <p:nvGrpSpPr>
        <p:cNvPr id="1" name=""/>
        <p:cNvGrpSpPr/>
        <p:nvPr/>
      </p:nvGrpSpPr>
      <p:grpSpPr>
        <a:xfrm>
          <a:off x="0" y="0"/>
          <a:ext cx="0" cy="0"/>
          <a:chOff x="0" y="0"/>
          <a:chExt cx="0" cy="0"/>
        </a:xfrm>
      </p:grpSpPr>
      <p:sp>
        <p:nvSpPr>
          <p:cNvPr id="9" name="Rectangle 8"/>
          <p:cNvSpPr/>
          <p:nvPr userDrawn="1"/>
        </p:nvSpPr>
        <p:spPr>
          <a:xfrm>
            <a:off x="8382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5548974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7_Two Content">
    <p:spTree>
      <p:nvGrpSpPr>
        <p:cNvPr id="1" name=""/>
        <p:cNvGrpSpPr/>
        <p:nvPr/>
      </p:nvGrpSpPr>
      <p:grpSpPr>
        <a:xfrm>
          <a:off x="0" y="0"/>
          <a:ext cx="0" cy="0"/>
          <a:chOff x="0" y="0"/>
          <a:chExt cx="0" cy="0"/>
        </a:xfrm>
      </p:grpSpPr>
      <p:sp>
        <p:nvSpPr>
          <p:cNvPr id="24" name="Rectangle 23"/>
          <p:cNvSpPr/>
          <p:nvPr userDrawn="1"/>
        </p:nvSpPr>
        <p:spPr>
          <a:xfrm>
            <a:off x="838200" y="1002969"/>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30"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31" name="Text Placeholder 4"/>
          <p:cNvSpPr>
            <a:spLocks noGrp="1"/>
          </p:cNvSpPr>
          <p:nvPr>
            <p:ph type="body" sz="quarter" idx="12"/>
          </p:nvPr>
        </p:nvSpPr>
        <p:spPr>
          <a:xfrm>
            <a:off x="5212080" y="1002970"/>
            <a:ext cx="3593990" cy="500080"/>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102506642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6_Two Content">
    <p:spTree>
      <p:nvGrpSpPr>
        <p:cNvPr id="1" name=""/>
        <p:cNvGrpSpPr/>
        <p:nvPr/>
      </p:nvGrpSpPr>
      <p:grpSpPr>
        <a:xfrm>
          <a:off x="0" y="0"/>
          <a:ext cx="0" cy="0"/>
          <a:chOff x="0" y="0"/>
          <a:chExt cx="0" cy="0"/>
        </a:xfrm>
      </p:grpSpPr>
      <p:sp>
        <p:nvSpPr>
          <p:cNvPr id="13" name="Rectangle 12"/>
          <p:cNvSpPr/>
          <p:nvPr userDrawn="1"/>
        </p:nvSpPr>
        <p:spPr>
          <a:xfrm>
            <a:off x="910326" y="1012480"/>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2"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345915575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8_Two Content">
    <p:spTree>
      <p:nvGrpSpPr>
        <p:cNvPr id="1" name=""/>
        <p:cNvGrpSpPr/>
        <p:nvPr/>
      </p:nvGrpSpPr>
      <p:grpSpPr>
        <a:xfrm>
          <a:off x="0" y="0"/>
          <a:ext cx="0" cy="0"/>
          <a:chOff x="0" y="0"/>
          <a:chExt cx="0" cy="0"/>
        </a:xfrm>
      </p:grpSpPr>
      <p:sp>
        <p:nvSpPr>
          <p:cNvPr id="23" name="Rectangle 22"/>
          <p:cNvSpPr/>
          <p:nvPr userDrawn="1"/>
        </p:nvSpPr>
        <p:spPr>
          <a:xfrm>
            <a:off x="910326" y="1012480"/>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27" name="Rectangle 26"/>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30"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310957667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7_Two Content">
    <p:spTree>
      <p:nvGrpSpPr>
        <p:cNvPr id="1" name=""/>
        <p:cNvGrpSpPr/>
        <p:nvPr/>
      </p:nvGrpSpPr>
      <p:grpSpPr>
        <a:xfrm>
          <a:off x="0" y="0"/>
          <a:ext cx="0" cy="0"/>
          <a:chOff x="0" y="0"/>
          <a:chExt cx="0" cy="0"/>
        </a:xfrm>
      </p:grpSpPr>
      <p:sp>
        <p:nvSpPr>
          <p:cNvPr id="13" name="Rectangle 12"/>
          <p:cNvSpPr/>
          <p:nvPr userDrawn="1"/>
        </p:nvSpPr>
        <p:spPr>
          <a:xfrm>
            <a:off x="838200" y="1002969"/>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2" name="Text Placeholder 4"/>
          <p:cNvSpPr>
            <a:spLocks noGrp="1"/>
          </p:cNvSpPr>
          <p:nvPr>
            <p:ph type="body" sz="quarter" idx="12"/>
          </p:nvPr>
        </p:nvSpPr>
        <p:spPr>
          <a:xfrm>
            <a:off x="4965907" y="1002969"/>
            <a:ext cx="3827573" cy="536753"/>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357378098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9_Two Content">
    <p:spTree>
      <p:nvGrpSpPr>
        <p:cNvPr id="1" name=""/>
        <p:cNvGrpSpPr/>
        <p:nvPr/>
      </p:nvGrpSpPr>
      <p:grpSpPr>
        <a:xfrm>
          <a:off x="0" y="0"/>
          <a:ext cx="0" cy="0"/>
          <a:chOff x="0" y="0"/>
          <a:chExt cx="0" cy="0"/>
        </a:xfrm>
      </p:grpSpPr>
      <p:sp>
        <p:nvSpPr>
          <p:cNvPr id="13" name="Rectangle 12"/>
          <p:cNvSpPr/>
          <p:nvPr userDrawn="1"/>
        </p:nvSpPr>
        <p:spPr>
          <a:xfrm>
            <a:off x="838200" y="1002969"/>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2"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185890387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10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0" y="47348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8" name="Footer Placeholder 4"/>
          <p:cNvSpPr>
            <a:spLocks noGrp="1"/>
          </p:cNvSpPr>
          <p:nvPr>
            <p:ph type="ftr" sz="quarter" idx="3"/>
          </p:nvPr>
        </p:nvSpPr>
        <p:spPr>
          <a:xfrm>
            <a:off x="1600200" y="4843463"/>
            <a:ext cx="5638800" cy="242887"/>
          </a:xfrm>
          <a:prstGeom prst="rect">
            <a:avLst/>
          </a:prstGeom>
        </p:spPr>
        <p:txBody>
          <a:bodyPr/>
          <a:lstStyle>
            <a:lvl1pPr>
              <a:defRPr sz="1600">
                <a:solidFill>
                  <a:schemeClr val="tx1"/>
                </a:solidFill>
              </a:defRPr>
            </a:lvl1pPr>
          </a:lstStyle>
          <a:p>
            <a:r>
              <a:rPr lang="en-US" dirty="0"/>
              <a:t>Goals of Care Conversations </a:t>
            </a:r>
          </a:p>
        </p:txBody>
      </p:sp>
      <p:sp>
        <p:nvSpPr>
          <p:cNvPr id="4" name="TextBox 3"/>
          <p:cNvSpPr txBox="1"/>
          <p:nvPr userDrawn="1"/>
        </p:nvSpPr>
        <p:spPr>
          <a:xfrm>
            <a:off x="650240" y="495808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1704614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11_Two Content">
    <p:spTree>
      <p:nvGrpSpPr>
        <p:cNvPr id="1" name=""/>
        <p:cNvGrpSpPr/>
        <p:nvPr/>
      </p:nvGrpSpPr>
      <p:grpSpPr>
        <a:xfrm>
          <a:off x="0" y="0"/>
          <a:ext cx="0" cy="0"/>
          <a:chOff x="0" y="0"/>
          <a:chExt cx="0" cy="0"/>
        </a:xfrm>
      </p:grpSpPr>
      <p:sp>
        <p:nvSpPr>
          <p:cNvPr id="13" name="Rectangle 12"/>
          <p:cNvSpPr/>
          <p:nvPr userDrawn="1"/>
        </p:nvSpPr>
        <p:spPr>
          <a:xfrm>
            <a:off x="838200" y="1002969"/>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4953000" y="1007875"/>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2"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387949684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8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4320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6335541"/>
      </p:ext>
    </p:extLst>
  </p:cSld>
  <p:clrMapOvr>
    <a:masterClrMapping/>
  </p:clrMapOvr>
  <p:hf hdr="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1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36721"/>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1082357" y="996790"/>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5029200"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420660268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9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40471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965907" y="982034"/>
            <a:ext cx="3797093" cy="557688"/>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5605188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0_Two Content">
    <p:spTree>
      <p:nvGrpSpPr>
        <p:cNvPr id="1" name=""/>
        <p:cNvGrpSpPr/>
        <p:nvPr/>
      </p:nvGrpSpPr>
      <p:grpSpPr>
        <a:xfrm>
          <a:off x="0" y="0"/>
          <a:ext cx="0" cy="0"/>
          <a:chOff x="0" y="0"/>
          <a:chExt cx="0" cy="0"/>
        </a:xfrm>
      </p:grpSpPr>
      <p:sp>
        <p:nvSpPr>
          <p:cNvPr id="24" name="Rectangle 23"/>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a:spLocks noGrp="1"/>
          </p:cNvSpPr>
          <p:nvPr>
            <p:ph type="title"/>
          </p:nvPr>
        </p:nvSpPr>
        <p:spPr>
          <a:xfrm>
            <a:off x="304800" y="309753"/>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28" name="Rectangle 27"/>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32"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57551170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14_Two Content">
    <p:spTree>
      <p:nvGrpSpPr>
        <p:cNvPr id="1" name=""/>
        <p:cNvGrpSpPr/>
        <p:nvPr/>
      </p:nvGrpSpPr>
      <p:grpSpPr>
        <a:xfrm>
          <a:off x="0" y="0"/>
          <a:ext cx="0" cy="0"/>
          <a:chOff x="0" y="0"/>
          <a:chExt cx="0" cy="0"/>
        </a:xfrm>
      </p:grpSpPr>
      <p:sp>
        <p:nvSpPr>
          <p:cNvPr id="24" name="Rectangle 23"/>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a:spLocks noGrp="1"/>
          </p:cNvSpPr>
          <p:nvPr>
            <p:ph type="title"/>
          </p:nvPr>
        </p:nvSpPr>
        <p:spPr>
          <a:xfrm>
            <a:off x="304800" y="309753"/>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28" name="Rectangle 27"/>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31" name="Text Placeholder 4"/>
          <p:cNvSpPr>
            <a:spLocks noGrp="1"/>
          </p:cNvSpPr>
          <p:nvPr>
            <p:ph type="body" sz="quarter" idx="12"/>
          </p:nvPr>
        </p:nvSpPr>
        <p:spPr>
          <a:xfrm>
            <a:off x="4965907" y="1018704"/>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32"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2984739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21_Two Content">
    <p:spTree>
      <p:nvGrpSpPr>
        <p:cNvPr id="1" name=""/>
        <p:cNvGrpSpPr/>
        <p:nvPr/>
      </p:nvGrpSpPr>
      <p:grpSpPr>
        <a:xfrm>
          <a:off x="0" y="0"/>
          <a:ext cx="0" cy="0"/>
          <a:chOff x="0" y="0"/>
          <a:chExt cx="0" cy="0"/>
        </a:xfrm>
      </p:grpSpPr>
      <p:sp>
        <p:nvSpPr>
          <p:cNvPr id="13" name="Rectangle 12"/>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4800" y="309753"/>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9" name="Rectangle 18"/>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4"/>
          <p:cNvSpPr>
            <a:spLocks noGrp="1"/>
          </p:cNvSpPr>
          <p:nvPr>
            <p:ph type="body" sz="quarter" idx="11"/>
          </p:nvPr>
        </p:nvSpPr>
        <p:spPr>
          <a:xfrm>
            <a:off x="929957" y="982033"/>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23"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60142307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1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480202"/>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8" name="Footer Placeholder 4"/>
          <p:cNvSpPr>
            <a:spLocks noGrp="1"/>
          </p:cNvSpPr>
          <p:nvPr>
            <p:ph type="ftr" sz="quarter" idx="3"/>
          </p:nvPr>
        </p:nvSpPr>
        <p:spPr>
          <a:xfrm>
            <a:off x="1600200" y="4843463"/>
            <a:ext cx="5638800" cy="242887"/>
          </a:xfrm>
          <a:prstGeom prst="rect">
            <a:avLst/>
          </a:prstGeom>
        </p:spPr>
        <p:txBody>
          <a:bodyPr/>
          <a:lstStyle>
            <a:lvl1pPr>
              <a:defRPr sz="1600">
                <a:solidFill>
                  <a:schemeClr val="tx1"/>
                </a:solidFill>
              </a:defRPr>
            </a:lvl1pPr>
          </a:lstStyle>
          <a:p>
            <a:r>
              <a:rPr lang="en-US" dirty="0"/>
              <a:t>Goals of Care Conversations </a:t>
            </a:r>
          </a:p>
        </p:txBody>
      </p:sp>
      <p:sp>
        <p:nvSpPr>
          <p:cNvPr id="4" name="TextBox 3"/>
          <p:cNvSpPr txBox="1"/>
          <p:nvPr userDrawn="1"/>
        </p:nvSpPr>
        <p:spPr>
          <a:xfrm>
            <a:off x="650240" y="495808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9383491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22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3400" y="421815"/>
            <a:ext cx="7391400" cy="857250"/>
          </a:xfrm>
        </p:spPr>
        <p:txBody>
          <a:bodyPr lIns="0" tIns="0" rIns="0" bIns="0" anchor="t" anchorCtr="0">
            <a:noAutofit/>
          </a:bodyPr>
          <a:lstStyle>
            <a:lvl1pPr algn="l">
              <a:defRPr sz="2600" b="1">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1"/>
          </p:nvPr>
        </p:nvSpPr>
        <p:spPr>
          <a:xfrm>
            <a:off x="808037"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
        <p:nvSpPr>
          <p:cNvPr id="16" name="Text Placeholder 4"/>
          <p:cNvSpPr>
            <a:spLocks noGrp="1"/>
          </p:cNvSpPr>
          <p:nvPr>
            <p:ph type="body" sz="quarter" idx="12"/>
          </p:nvPr>
        </p:nvSpPr>
        <p:spPr>
          <a:xfrm>
            <a:off x="4611465" y="996791"/>
            <a:ext cx="3840163" cy="521017"/>
          </a:xfrm>
        </p:spPr>
        <p:txBody>
          <a:bodyPr lIns="0" tIns="0" rIns="0" bIns="0" anchor="ctr" anchorCtr="0">
            <a:normAutofit/>
          </a:bodyPr>
          <a:lstStyle>
            <a:lvl1pPr marL="0" indent="0" algn="ctr">
              <a:buFontTx/>
              <a:buNone/>
              <a:defRPr sz="2000"/>
            </a:lvl1pPr>
          </a:lstStyle>
          <a:p>
            <a:pPr lvl="0"/>
            <a:r>
              <a:rPr lang="en-US" dirty="0"/>
              <a:t>Click to edit Master text styles</a:t>
            </a:r>
          </a:p>
        </p:txBody>
      </p:sp>
    </p:spTree>
    <p:extLst>
      <p:ext uri="{BB962C8B-B14F-4D97-AF65-F5344CB8AC3E}">
        <p14:creationId xmlns:p14="http://schemas.microsoft.com/office/powerpoint/2010/main" val="87088009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23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55295"/>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31949008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24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304800" y="411861"/>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4435265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25_Two Content">
    <p:spTree>
      <p:nvGrpSpPr>
        <p:cNvPr id="1" name=""/>
        <p:cNvGrpSpPr/>
        <p:nvPr/>
      </p:nvGrpSpPr>
      <p:grpSpPr>
        <a:xfrm>
          <a:off x="0" y="0"/>
          <a:ext cx="0" cy="0"/>
          <a:chOff x="0" y="0"/>
          <a:chExt cx="0" cy="0"/>
        </a:xfrm>
      </p:grpSpPr>
      <p:sp>
        <p:nvSpPr>
          <p:cNvPr id="9" name="Rectangle 8"/>
          <p:cNvSpPr/>
          <p:nvPr userDrawn="1"/>
        </p:nvSpPr>
        <p:spPr>
          <a:xfrm>
            <a:off x="1371600" y="1033272"/>
            <a:ext cx="777240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2286000" y="1428750"/>
            <a:ext cx="6553200" cy="3657600"/>
          </a:xfrm>
        </p:spPr>
        <p:txBody>
          <a:bodyPr lIns="0" tIns="0" rIns="0" bIns="0">
            <a:noAutofit/>
          </a:bodyPr>
          <a:lstStyle>
            <a:lvl1pPr marL="274320" indent="-274320">
              <a:lnSpc>
                <a:spcPct val="100000"/>
              </a:lnSpc>
              <a:spcBef>
                <a:spcPts val="1400"/>
              </a:spcBef>
              <a:buFontTx/>
              <a:buBlip>
                <a:blip r:embed="rId2"/>
              </a:buBlip>
              <a:defRPr sz="2200">
                <a:solidFill>
                  <a:schemeClr val="tx1"/>
                </a:solidFill>
              </a:defRPr>
            </a:lvl1pPr>
            <a:lvl2pPr marL="822960" indent="-228600">
              <a:lnSpc>
                <a:spcPct val="100000"/>
              </a:lnSpc>
              <a:spcBef>
                <a:spcPts val="1000"/>
              </a:spcBef>
              <a:buFont typeface="Gill Sans MT" panose="020B0502020104020203" pitchFamily="34" charset="0"/>
              <a:buChar char="–"/>
              <a:defRPr sz="1800">
                <a:solidFill>
                  <a:schemeClr val="tx2"/>
                </a:solidFill>
              </a:defRPr>
            </a:lvl2pPr>
            <a:lvl3pPr>
              <a:lnSpc>
                <a:spcPct val="100000"/>
              </a:lnSpc>
              <a:spcBef>
                <a:spcPts val="1000"/>
              </a:spcBef>
              <a:defRPr sz="1800">
                <a:solidFill>
                  <a:schemeClr val="tx2"/>
                </a:solidFill>
              </a:defRPr>
            </a:lvl3pPr>
            <a:lvl4pPr>
              <a:lnSpc>
                <a:spcPct val="100000"/>
              </a:lnSpc>
              <a:spcBef>
                <a:spcPts val="1000"/>
              </a:spcBef>
              <a:defRPr sz="1800">
                <a:solidFill>
                  <a:schemeClr val="tx2"/>
                </a:solidFill>
              </a:defRPr>
            </a:lvl4pPr>
            <a:lvl5pPr>
              <a:lnSpc>
                <a:spcPct val="100000"/>
              </a:lnSpc>
              <a:spcBef>
                <a:spcPts val="1000"/>
              </a:spcBef>
              <a:defRPr sz="1800">
                <a:solidFill>
                  <a:schemeClr val="tx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28600" y="449961"/>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380623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70"/>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7394061"/>
      </p:ext>
    </p:extLst>
  </p:cSld>
  <p:clrMapOvr>
    <a:masterClrMapping/>
  </p:clrMapOvr>
  <p:hf hdr="0" ftr="0" dt="0"/>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26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49199"/>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324744958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userDrawn="1">
  <p:cSld name="27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45507"/>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5356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17586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userDrawn="1">
  <p:cSld name="28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6920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307080" cy="390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270168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userDrawn="1">
  <p:cSld name="29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69204"/>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279028188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userDrawn="1">
  <p:cSld name="30_Two Content">
    <p:spTree>
      <p:nvGrpSpPr>
        <p:cNvPr id="1" name=""/>
        <p:cNvGrpSpPr/>
        <p:nvPr/>
      </p:nvGrpSpPr>
      <p:grpSpPr>
        <a:xfrm>
          <a:off x="0" y="0"/>
          <a:ext cx="0" cy="0"/>
          <a:chOff x="0" y="0"/>
          <a:chExt cx="0" cy="0"/>
        </a:xfrm>
      </p:grpSpPr>
      <p:sp>
        <p:nvSpPr>
          <p:cNvPr id="9" name="Rectangle 8"/>
          <p:cNvSpPr/>
          <p:nvPr userDrawn="1"/>
        </p:nvSpPr>
        <p:spPr>
          <a:xfrm>
            <a:off x="137160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400050"/>
            <a:ext cx="7391400" cy="857250"/>
          </a:xfrm>
        </p:spPr>
        <p:txBody>
          <a:bodyPr lIns="0" tIns="0" rIns="0" bIns="0" anchor="t" anchorCtr="0">
            <a:noAutofit/>
          </a:bodyPr>
          <a:lstStyle>
            <a:lvl1pPr algn="l">
              <a:defRPr sz="2600">
                <a:solidFill>
                  <a:schemeClr val="tx1"/>
                </a:solidFill>
              </a:defRPr>
            </a:lvl1pPr>
          </a:lstStyle>
          <a:p>
            <a:r>
              <a:rPr lang="en-US" dirty="0"/>
              <a:t>Click to edit Master title style</a:t>
            </a:r>
          </a:p>
        </p:txBody>
      </p:sp>
      <p:sp>
        <p:nvSpPr>
          <p:cNvPr id="12" name="Rectangle 11"/>
          <p:cNvSpPr/>
          <p:nvPr userDrawn="1"/>
        </p:nvSpPr>
        <p:spPr>
          <a:xfrm>
            <a:off x="5303520" y="1033272"/>
            <a:ext cx="3840480" cy="411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3"/>
          </p:nvPr>
        </p:nvSpPr>
        <p:spPr>
          <a:xfrm>
            <a:off x="0" y="4846320"/>
            <a:ext cx="1371600" cy="384048"/>
          </a:xfrm>
        </p:spPr>
        <p:txBody>
          <a:bodyPr lIns="0" tIns="0" rIns="0" bIns="0">
            <a:noAutofit/>
          </a:bodyPr>
          <a:lstStyle>
            <a:lvl1pPr marL="0" indent="0" algn="ctr">
              <a:buFontTx/>
              <a:buNone/>
              <a:defRPr sz="1400">
                <a:solidFill>
                  <a:schemeClr val="bg1"/>
                </a:solidFill>
              </a:defRPr>
            </a:lvl1pPr>
          </a:lstStyle>
          <a:p>
            <a:pPr lvl="0"/>
            <a:r>
              <a:rPr lang="en-US" dirty="0"/>
              <a:t>Click to edit</a:t>
            </a:r>
          </a:p>
        </p:txBody>
      </p:sp>
    </p:spTree>
    <p:extLst>
      <p:ext uri="{BB962C8B-B14F-4D97-AF65-F5344CB8AC3E}">
        <p14:creationId xmlns:p14="http://schemas.microsoft.com/office/powerpoint/2010/main" val="159998208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x">
  <p:cSld name="Default - Title and Content">
    <p:bg>
      <p:bgPr>
        <a:solidFill>
          <a:srgbClr val="FFFFFF"/>
        </a:solidFill>
        <a:effectLst/>
      </p:bgPr>
    </p:bg>
    <p:spTree>
      <p:nvGrpSpPr>
        <p:cNvPr id="1" name=""/>
        <p:cNvGrpSpPr/>
        <p:nvPr/>
      </p:nvGrpSpPr>
      <p:grpSpPr>
        <a:xfrm>
          <a:off x="0" y="0"/>
          <a:ext cx="0" cy="0"/>
          <a:chOff x="0" y="0"/>
          <a:chExt cx="0" cy="0"/>
        </a:xfrm>
      </p:grpSpPr>
      <p:sp>
        <p:nvSpPr>
          <p:cNvPr id="200" name="Shape 200"/>
          <p:cNvSpPr>
            <a:spLocks noGrp="1"/>
          </p:cNvSpPr>
          <p:nvPr>
            <p:ph type="title"/>
          </p:nvPr>
        </p:nvSpPr>
        <p:spPr>
          <a:xfrm>
            <a:off x="1485900" y="205979"/>
            <a:ext cx="6172200" cy="857251"/>
          </a:xfrm>
          <a:prstGeom prst="rect">
            <a:avLst/>
          </a:prstGeom>
          <a:ln cap="rnd">
            <a:round/>
          </a:ln>
        </p:spPr>
        <p:txBody>
          <a:bodyPr/>
          <a:lstStyle>
            <a:lvl1pPr defTabSz="257175">
              <a:defRPr sz="2475">
                <a:solidFill>
                  <a:srgbClr val="000000"/>
                </a:solidFill>
                <a:uFill>
                  <a:solidFill>
                    <a:srgbClr val="000000"/>
                  </a:solidFill>
                </a:uFill>
                <a:latin typeface="+mn-lt"/>
                <a:ea typeface="+mn-ea"/>
                <a:cs typeface="+mn-cs"/>
                <a:sym typeface="Calibri"/>
              </a:defRPr>
            </a:lvl1pPr>
          </a:lstStyle>
          <a:p>
            <a:r>
              <a:t>Title Text</a:t>
            </a:r>
          </a:p>
        </p:txBody>
      </p:sp>
      <p:sp>
        <p:nvSpPr>
          <p:cNvPr id="201" name="Shape 201"/>
          <p:cNvSpPr>
            <a:spLocks noGrp="1"/>
          </p:cNvSpPr>
          <p:nvPr>
            <p:ph type="body" idx="1"/>
          </p:nvPr>
        </p:nvSpPr>
        <p:spPr>
          <a:xfrm>
            <a:off x="1485900" y="1200150"/>
            <a:ext cx="6172200" cy="3394473"/>
          </a:xfrm>
          <a:prstGeom prst="rect">
            <a:avLst/>
          </a:prstGeom>
          <a:ln cap="rnd">
            <a:round/>
          </a:ln>
        </p:spPr>
        <p:txBody>
          <a:bodyPr anchor="t"/>
          <a:lstStyle>
            <a:lvl1pPr marL="192881" indent="-192881" defTabSz="257175">
              <a:spcBef>
                <a:spcPts val="422"/>
              </a:spcBef>
              <a:buClr>
                <a:srgbClr val="000000"/>
              </a:buClr>
              <a:buSzPct val="100000"/>
              <a:buFont typeface="Arial"/>
              <a:defRPr sz="1800">
                <a:solidFill>
                  <a:srgbClr val="000000"/>
                </a:solidFill>
                <a:uFill>
                  <a:solidFill>
                    <a:srgbClr val="000000"/>
                  </a:solidFill>
                </a:uFill>
                <a:latin typeface="+mn-lt"/>
                <a:ea typeface="+mn-ea"/>
                <a:cs typeface="+mn-cs"/>
                <a:sym typeface="Calibri"/>
              </a:defRPr>
            </a:lvl1pPr>
            <a:lvl2pPr marL="289322" indent="-160735" defTabSz="257175">
              <a:spcBef>
                <a:spcPts val="366"/>
              </a:spcBef>
              <a:buClr>
                <a:srgbClr val="000000"/>
              </a:buClr>
              <a:buSzPct val="100000"/>
              <a:buFont typeface="Arial"/>
              <a:buChar char="–"/>
              <a:defRPr>
                <a:solidFill>
                  <a:srgbClr val="000000"/>
                </a:solidFill>
                <a:uFill>
                  <a:solidFill>
                    <a:srgbClr val="000000"/>
                  </a:solidFill>
                </a:uFill>
                <a:latin typeface="+mn-lt"/>
                <a:ea typeface="+mn-ea"/>
                <a:cs typeface="+mn-cs"/>
                <a:sym typeface="Calibri"/>
              </a:defRPr>
            </a:lvl2pPr>
            <a:lvl3pPr marL="385763" indent="-128588" defTabSz="257175">
              <a:spcBef>
                <a:spcPts val="310"/>
              </a:spcBef>
              <a:buClr>
                <a:srgbClr val="000000"/>
              </a:buClr>
              <a:buSzPct val="100000"/>
              <a:buFont typeface="Arial"/>
              <a:defRPr sz="1350">
                <a:solidFill>
                  <a:srgbClr val="000000"/>
                </a:solidFill>
                <a:uFill>
                  <a:solidFill>
                    <a:srgbClr val="000000"/>
                  </a:solidFill>
                </a:uFill>
                <a:latin typeface="+mn-lt"/>
                <a:ea typeface="+mn-ea"/>
                <a:cs typeface="+mn-cs"/>
                <a:sym typeface="Calibri"/>
              </a:defRPr>
            </a:lvl3pPr>
            <a:lvl4pPr marL="514350" indent="-128588" defTabSz="257175">
              <a:spcBef>
                <a:spcPts val="254"/>
              </a:spcBef>
              <a:buClr>
                <a:srgbClr val="000000"/>
              </a:buClr>
              <a:buSzPct val="100000"/>
              <a:buFont typeface="Arial"/>
              <a:buChar char="–"/>
              <a:defRPr sz="1125">
                <a:solidFill>
                  <a:srgbClr val="000000"/>
                </a:solidFill>
                <a:uFill>
                  <a:solidFill>
                    <a:srgbClr val="000000"/>
                  </a:solidFill>
                </a:uFill>
                <a:latin typeface="+mn-lt"/>
                <a:ea typeface="+mn-ea"/>
                <a:cs typeface="+mn-cs"/>
                <a:sym typeface="Calibri"/>
              </a:defRPr>
            </a:lvl4pPr>
            <a:lvl5pPr marL="642938" indent="-128588" defTabSz="257175">
              <a:spcBef>
                <a:spcPts val="254"/>
              </a:spcBef>
              <a:buClr>
                <a:srgbClr val="000000"/>
              </a:buClr>
              <a:buSzPct val="100000"/>
              <a:buFont typeface="Arial"/>
              <a:buChar char="»"/>
              <a:defRPr sz="1125">
                <a:solidFill>
                  <a:srgbClr val="000000"/>
                </a:solidFill>
                <a:uFill>
                  <a:solidFill>
                    <a:srgbClr val="000000"/>
                  </a:solidFill>
                </a:uFill>
                <a:latin typeface="+mn-lt"/>
                <a:ea typeface="+mn-ea"/>
                <a:cs typeface="+mn-cs"/>
                <a:sym typeface="Calibri"/>
              </a:defRPr>
            </a:lvl5pPr>
          </a:lstStyle>
          <a:p>
            <a:r>
              <a:t>Body Level One</a:t>
            </a:r>
          </a:p>
          <a:p>
            <a:pPr lvl="1"/>
            <a:r>
              <a:t>Body Level Two</a:t>
            </a:r>
          </a:p>
          <a:p>
            <a:pPr lvl="2"/>
            <a:r>
              <a:t>Body Level Three</a:t>
            </a:r>
          </a:p>
          <a:p>
            <a:pPr lvl="3"/>
            <a:r>
              <a:t>Body Level Four</a:t>
            </a:r>
          </a:p>
          <a:p>
            <a:pPr lvl="4"/>
            <a:r>
              <a:t>Body Level Five</a:t>
            </a:r>
          </a:p>
        </p:txBody>
      </p:sp>
      <p:sp>
        <p:nvSpPr>
          <p:cNvPr id="202" name="Shape 202"/>
          <p:cNvSpPr>
            <a:spLocks noGrp="1"/>
          </p:cNvSpPr>
          <p:nvPr>
            <p:ph type="sldNum" sz="quarter" idx="2"/>
          </p:nvPr>
        </p:nvSpPr>
        <p:spPr>
          <a:xfrm>
            <a:off x="7469052" y="4848226"/>
            <a:ext cx="189049" cy="195263"/>
          </a:xfrm>
          <a:prstGeom prst="rect">
            <a:avLst/>
          </a:prstGeom>
          <a:ln cap="rnd">
            <a:round/>
          </a:ln>
        </p:spPr>
        <p:txBody>
          <a:bodyPr anchor="ctr"/>
          <a:lstStyle>
            <a:lvl1pPr algn="r" defTabSz="257175">
              <a:defRPr>
                <a:solidFill>
                  <a:srgbClr val="9A9A9A"/>
                </a:solidFill>
                <a:uFill>
                  <a:solidFill>
                    <a:srgbClr val="9A9A9A"/>
                  </a:solidFill>
                </a:uFill>
                <a:latin typeface="+mn-lt"/>
                <a:ea typeface="+mn-ea"/>
                <a:cs typeface="+mn-cs"/>
                <a:sym typeface="Calibri"/>
              </a:defRPr>
            </a:lvl1pPr>
          </a:lstStyle>
          <a:p>
            <a:fld id="{86CB4B4D-7CA3-9044-876B-883B54F8677D}" type="slidenum">
              <a:t>‹#›</a:t>
            </a:fld>
            <a:endParaRPr/>
          </a:p>
        </p:txBody>
      </p:sp>
    </p:spTree>
    <p:extLst>
      <p:ext uri="{BB962C8B-B14F-4D97-AF65-F5344CB8AC3E}">
        <p14:creationId xmlns:p14="http://schemas.microsoft.com/office/powerpoint/2010/main" val="1922292607"/>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tx">
  <p:cSld name="Title - Center">
    <p:spTree>
      <p:nvGrpSpPr>
        <p:cNvPr id="1" name=""/>
        <p:cNvGrpSpPr/>
        <p:nvPr/>
      </p:nvGrpSpPr>
      <p:grpSpPr>
        <a:xfrm>
          <a:off x="0" y="0"/>
          <a:ext cx="0" cy="0"/>
          <a:chOff x="0" y="0"/>
          <a:chExt cx="0" cy="0"/>
        </a:xfrm>
      </p:grpSpPr>
      <p:sp>
        <p:nvSpPr>
          <p:cNvPr id="224" name="Shape 224"/>
          <p:cNvSpPr>
            <a:spLocks noGrp="1"/>
          </p:cNvSpPr>
          <p:nvPr>
            <p:ph type="title"/>
          </p:nvPr>
        </p:nvSpPr>
        <p:spPr>
          <a:xfrm>
            <a:off x="1809751" y="1571625"/>
            <a:ext cx="5514975" cy="2009775"/>
          </a:xfrm>
          <a:prstGeom prst="rect">
            <a:avLst/>
          </a:prstGeom>
        </p:spPr>
        <p:txBody>
          <a:bodyPr lIns="101600" tIns="101600" rIns="101600" bIns="101600"/>
          <a:lstStyle>
            <a:lvl1pPr>
              <a:defRPr sz="3263"/>
            </a:lvl1pPr>
          </a:lstStyle>
          <a:p>
            <a:r>
              <a:t>Title Text</a:t>
            </a:r>
          </a:p>
        </p:txBody>
      </p:sp>
      <p:sp>
        <p:nvSpPr>
          <p:cNvPr id="225" name="Shape 225"/>
          <p:cNvSpPr>
            <a:spLocks noGrp="1"/>
          </p:cNvSpPr>
          <p:nvPr>
            <p:ph type="sldNum" sz="quarter" idx="2"/>
          </p:nvPr>
        </p:nvSpPr>
        <p:spPr>
          <a:xfrm>
            <a:off x="4469607" y="4867275"/>
            <a:ext cx="195263" cy="209550"/>
          </a:xfrm>
          <a:prstGeom prst="rect">
            <a:avLst/>
          </a:prstGeom>
        </p:spPr>
        <p:txBody>
          <a:bodyPr lIns="101600" tIns="101600" rIns="101600" bIns="101600"/>
          <a:lstStyle/>
          <a:p>
            <a:fld id="{86CB4B4D-7CA3-9044-876B-883B54F8677D}" type="slidenum">
              <a:t>‹#›</a:t>
            </a:fld>
            <a:endParaRPr/>
          </a:p>
        </p:txBody>
      </p:sp>
    </p:spTree>
    <p:extLst>
      <p:ext uri="{BB962C8B-B14F-4D97-AF65-F5344CB8AC3E}">
        <p14:creationId xmlns:p14="http://schemas.microsoft.com/office/powerpoint/2010/main" val="119382675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slideLayout" Target="../slideLayouts/slideLayout36.xml"/><Relationship Id="rId26" Type="http://schemas.openxmlformats.org/officeDocument/2006/relationships/slideLayout" Target="../slideLayouts/slideLayout44.xml"/><Relationship Id="rId3" Type="http://schemas.openxmlformats.org/officeDocument/2006/relationships/slideLayout" Target="../slideLayouts/slideLayout21.xml"/><Relationship Id="rId21" Type="http://schemas.openxmlformats.org/officeDocument/2006/relationships/slideLayout" Target="../slideLayouts/slideLayout39.xml"/><Relationship Id="rId34" Type="http://schemas.openxmlformats.org/officeDocument/2006/relationships/slideLayout" Target="../slideLayouts/slideLayout52.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slideLayout" Target="../slideLayouts/slideLayout35.xml"/><Relationship Id="rId25" Type="http://schemas.openxmlformats.org/officeDocument/2006/relationships/slideLayout" Target="../slideLayouts/slideLayout43.xml"/><Relationship Id="rId33" Type="http://schemas.openxmlformats.org/officeDocument/2006/relationships/slideLayout" Target="../slideLayouts/slideLayout51.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slideLayout" Target="../slideLayouts/slideLayout38.xml"/><Relationship Id="rId29" Type="http://schemas.openxmlformats.org/officeDocument/2006/relationships/slideLayout" Target="../slideLayouts/slideLayout47.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24" Type="http://schemas.openxmlformats.org/officeDocument/2006/relationships/slideLayout" Target="../slideLayouts/slideLayout42.xml"/><Relationship Id="rId32" Type="http://schemas.openxmlformats.org/officeDocument/2006/relationships/slideLayout" Target="../slideLayouts/slideLayout50.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23" Type="http://schemas.openxmlformats.org/officeDocument/2006/relationships/slideLayout" Target="../slideLayouts/slideLayout41.xml"/><Relationship Id="rId28" Type="http://schemas.openxmlformats.org/officeDocument/2006/relationships/slideLayout" Target="../slideLayouts/slideLayout46.xml"/><Relationship Id="rId10" Type="http://schemas.openxmlformats.org/officeDocument/2006/relationships/slideLayout" Target="../slideLayouts/slideLayout28.xml"/><Relationship Id="rId19" Type="http://schemas.openxmlformats.org/officeDocument/2006/relationships/slideLayout" Target="../slideLayouts/slideLayout37.xml"/><Relationship Id="rId31" Type="http://schemas.openxmlformats.org/officeDocument/2006/relationships/slideLayout" Target="../slideLayouts/slideLayout49.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 Id="rId22" Type="http://schemas.openxmlformats.org/officeDocument/2006/relationships/slideLayout" Target="../slideLayouts/slideLayout40.xml"/><Relationship Id="rId27" Type="http://schemas.openxmlformats.org/officeDocument/2006/relationships/slideLayout" Target="../slideLayouts/slideLayout45.xml"/><Relationship Id="rId30" Type="http://schemas.openxmlformats.org/officeDocument/2006/relationships/slideLayout" Target="../slideLayouts/slideLayout48.xml"/><Relationship Id="rId35"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18" Type="http://schemas.openxmlformats.org/officeDocument/2006/relationships/slideLayout" Target="../slideLayouts/slideLayout70.xml"/><Relationship Id="rId26" Type="http://schemas.openxmlformats.org/officeDocument/2006/relationships/slideLayout" Target="../slideLayouts/slideLayout78.xml"/><Relationship Id="rId39" Type="http://schemas.openxmlformats.org/officeDocument/2006/relationships/slideLayout" Target="../slideLayouts/slideLayout91.xml"/><Relationship Id="rId3" Type="http://schemas.openxmlformats.org/officeDocument/2006/relationships/slideLayout" Target="../slideLayouts/slideLayout55.xml"/><Relationship Id="rId21" Type="http://schemas.openxmlformats.org/officeDocument/2006/relationships/slideLayout" Target="../slideLayouts/slideLayout73.xml"/><Relationship Id="rId34" Type="http://schemas.openxmlformats.org/officeDocument/2006/relationships/slideLayout" Target="../slideLayouts/slideLayout86.xml"/><Relationship Id="rId42" Type="http://schemas.openxmlformats.org/officeDocument/2006/relationships/slideLayout" Target="../slideLayouts/slideLayout94.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17" Type="http://schemas.openxmlformats.org/officeDocument/2006/relationships/slideLayout" Target="../slideLayouts/slideLayout69.xml"/><Relationship Id="rId25" Type="http://schemas.openxmlformats.org/officeDocument/2006/relationships/slideLayout" Target="../slideLayouts/slideLayout77.xml"/><Relationship Id="rId33" Type="http://schemas.openxmlformats.org/officeDocument/2006/relationships/slideLayout" Target="../slideLayouts/slideLayout85.xml"/><Relationship Id="rId38" Type="http://schemas.openxmlformats.org/officeDocument/2006/relationships/slideLayout" Target="../slideLayouts/slideLayout90.xml"/><Relationship Id="rId2" Type="http://schemas.openxmlformats.org/officeDocument/2006/relationships/slideLayout" Target="../slideLayouts/slideLayout54.xml"/><Relationship Id="rId16" Type="http://schemas.openxmlformats.org/officeDocument/2006/relationships/slideLayout" Target="../slideLayouts/slideLayout68.xml"/><Relationship Id="rId20" Type="http://schemas.openxmlformats.org/officeDocument/2006/relationships/slideLayout" Target="../slideLayouts/slideLayout72.xml"/><Relationship Id="rId29" Type="http://schemas.openxmlformats.org/officeDocument/2006/relationships/slideLayout" Target="../slideLayouts/slideLayout81.xml"/><Relationship Id="rId41" Type="http://schemas.openxmlformats.org/officeDocument/2006/relationships/slideLayout" Target="../slideLayouts/slideLayout93.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24" Type="http://schemas.openxmlformats.org/officeDocument/2006/relationships/slideLayout" Target="../slideLayouts/slideLayout76.xml"/><Relationship Id="rId32" Type="http://schemas.openxmlformats.org/officeDocument/2006/relationships/slideLayout" Target="../slideLayouts/slideLayout84.xml"/><Relationship Id="rId37" Type="http://schemas.openxmlformats.org/officeDocument/2006/relationships/slideLayout" Target="../slideLayouts/slideLayout89.xml"/><Relationship Id="rId40" Type="http://schemas.openxmlformats.org/officeDocument/2006/relationships/slideLayout" Target="../slideLayouts/slideLayout92.xml"/><Relationship Id="rId45" Type="http://schemas.openxmlformats.org/officeDocument/2006/relationships/theme" Target="../theme/theme3.xml"/><Relationship Id="rId5" Type="http://schemas.openxmlformats.org/officeDocument/2006/relationships/slideLayout" Target="../slideLayouts/slideLayout57.xml"/><Relationship Id="rId15" Type="http://schemas.openxmlformats.org/officeDocument/2006/relationships/slideLayout" Target="../slideLayouts/slideLayout67.xml"/><Relationship Id="rId23" Type="http://schemas.openxmlformats.org/officeDocument/2006/relationships/slideLayout" Target="../slideLayouts/slideLayout75.xml"/><Relationship Id="rId28" Type="http://schemas.openxmlformats.org/officeDocument/2006/relationships/slideLayout" Target="../slideLayouts/slideLayout80.xml"/><Relationship Id="rId36" Type="http://schemas.openxmlformats.org/officeDocument/2006/relationships/slideLayout" Target="../slideLayouts/slideLayout88.xml"/><Relationship Id="rId10" Type="http://schemas.openxmlformats.org/officeDocument/2006/relationships/slideLayout" Target="../slideLayouts/slideLayout62.xml"/><Relationship Id="rId19" Type="http://schemas.openxmlformats.org/officeDocument/2006/relationships/slideLayout" Target="../slideLayouts/slideLayout71.xml"/><Relationship Id="rId31" Type="http://schemas.openxmlformats.org/officeDocument/2006/relationships/slideLayout" Target="../slideLayouts/slideLayout83.xml"/><Relationship Id="rId44" Type="http://schemas.openxmlformats.org/officeDocument/2006/relationships/slideLayout" Target="../slideLayouts/slideLayout96.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slideLayout" Target="../slideLayouts/slideLayout66.xml"/><Relationship Id="rId22" Type="http://schemas.openxmlformats.org/officeDocument/2006/relationships/slideLayout" Target="../slideLayouts/slideLayout74.xml"/><Relationship Id="rId27" Type="http://schemas.openxmlformats.org/officeDocument/2006/relationships/slideLayout" Target="../slideLayouts/slideLayout79.xml"/><Relationship Id="rId30" Type="http://schemas.openxmlformats.org/officeDocument/2006/relationships/slideLayout" Target="../slideLayouts/slideLayout82.xml"/><Relationship Id="rId35" Type="http://schemas.openxmlformats.org/officeDocument/2006/relationships/slideLayout" Target="../slideLayouts/slideLayout87.xml"/><Relationship Id="rId43" Type="http://schemas.openxmlformats.org/officeDocument/2006/relationships/slideLayout" Target="../slideLayouts/slideLayout9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0831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 id="2147483675" r:id="rId13"/>
    <p:sldLayoutId id="2147483676" r:id="rId14"/>
    <p:sldLayoutId id="2147483677" r:id="rId15"/>
    <p:sldLayoutId id="2147483678" r:id="rId16"/>
    <p:sldLayoutId id="2147483731" r:id="rId17"/>
    <p:sldLayoutId id="2147483732" r:id="rId18"/>
  </p:sldLayoutIdLst>
  <p:hf hdr="0" ftr="0" dt="0"/>
  <p:txStyles>
    <p:titleStyle>
      <a:lvl1pPr algn="l" defTabSz="685800" rtl="0" eaLnBrk="1" latinLnBrk="0" hangingPunct="1">
        <a:lnSpc>
          <a:spcPct val="90000"/>
        </a:lnSpc>
        <a:spcBef>
          <a:spcPct val="0"/>
        </a:spcBef>
        <a:buNone/>
        <a:defRPr sz="3300" kern="1200">
          <a:solidFill>
            <a:schemeClr val="tx1"/>
          </a:solidFill>
          <a:latin typeface="Franklin Gothic Medium" charset="0"/>
          <a:ea typeface="Franklin Gothic Medium" charset="0"/>
          <a:cs typeface="Franklin Gothic Medium"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7742188-C24B-4844-BCA7-0B9F1B76E402}" type="datetimeFigureOut">
              <a:rPr lang="en-US" smtClean="0">
                <a:solidFill>
                  <a:prstClr val="black">
                    <a:tint val="75000"/>
                  </a:prstClr>
                </a:solidFill>
              </a:rPr>
              <a:pPr/>
              <a:t>7/11/2019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8890D63-0B11-FC4D-8ADA-4C51CE263F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805398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3" r:id="rId23"/>
    <p:sldLayoutId id="2147483714" r:id="rId24"/>
    <p:sldLayoutId id="2147483716" r:id="rId25"/>
    <p:sldLayoutId id="2147483718" r:id="rId26"/>
    <p:sldLayoutId id="2147483719" r:id="rId27"/>
    <p:sldLayoutId id="2147483720" r:id="rId28"/>
    <p:sldLayoutId id="2147483721" r:id="rId29"/>
    <p:sldLayoutId id="2147483722" r:id="rId30"/>
    <p:sldLayoutId id="2147483723" r:id="rId31"/>
    <p:sldLayoutId id="2147483724" r:id="rId32"/>
    <p:sldLayoutId id="2147483725" r:id="rId33"/>
    <p:sldLayoutId id="2147483726" r:id="rId34"/>
  </p:sldLayoutIdLst>
  <p:hf hdr="0" ftr="0" dt="0"/>
  <p:txStyles>
    <p:titleStyle>
      <a:lvl1pPr algn="l" defTabSz="685800" rtl="0" eaLnBrk="1" latinLnBrk="0" hangingPunct="1">
        <a:lnSpc>
          <a:spcPct val="90000"/>
        </a:lnSpc>
        <a:spcBef>
          <a:spcPct val="0"/>
        </a:spcBef>
        <a:buNone/>
        <a:defRPr sz="3300" kern="1200">
          <a:solidFill>
            <a:schemeClr val="tx1"/>
          </a:solidFill>
          <a:latin typeface="Franklin Gothic Medium" charset="0"/>
          <a:ea typeface="Franklin Gothic Medium" charset="0"/>
          <a:cs typeface="Franklin Gothic Medium"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7742188-C24B-4844-BCA7-0B9F1B76E402}" type="datetimeFigureOut">
              <a:rPr lang="en-US" smtClean="0"/>
              <a:t>7/11/2019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8890D63-0B11-FC4D-8ADA-4C51CE263FFA}" type="slidenum">
              <a:rPr lang="en-US" smtClean="0"/>
              <a:t>‹#›</a:t>
            </a:fld>
            <a:endParaRPr lang="en-US"/>
          </a:p>
        </p:txBody>
      </p:sp>
    </p:spTree>
    <p:extLst>
      <p:ext uri="{BB962C8B-B14F-4D97-AF65-F5344CB8AC3E}">
        <p14:creationId xmlns:p14="http://schemas.microsoft.com/office/powerpoint/2010/main" val="425646088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 id="2147483750" r:id="rId17"/>
    <p:sldLayoutId id="2147483751" r:id="rId18"/>
    <p:sldLayoutId id="2147483752" r:id="rId19"/>
    <p:sldLayoutId id="2147483753" r:id="rId20"/>
    <p:sldLayoutId id="2147483754" r:id="rId21"/>
    <p:sldLayoutId id="2147483755" r:id="rId22"/>
    <p:sldLayoutId id="2147483756" r:id="rId23"/>
    <p:sldLayoutId id="2147483757" r:id="rId24"/>
    <p:sldLayoutId id="2147483758" r:id="rId25"/>
    <p:sldLayoutId id="2147483759" r:id="rId26"/>
    <p:sldLayoutId id="2147483760" r:id="rId27"/>
    <p:sldLayoutId id="2147483761" r:id="rId28"/>
    <p:sldLayoutId id="2147483762" r:id="rId29"/>
    <p:sldLayoutId id="2147483763" r:id="rId30"/>
    <p:sldLayoutId id="2147483764" r:id="rId31"/>
    <p:sldLayoutId id="2147483765" r:id="rId32"/>
    <p:sldLayoutId id="2147483766" r:id="rId33"/>
    <p:sldLayoutId id="2147483767" r:id="rId34"/>
    <p:sldLayoutId id="2147483768" r:id="rId35"/>
    <p:sldLayoutId id="2147483769" r:id="rId36"/>
    <p:sldLayoutId id="2147483770" r:id="rId37"/>
    <p:sldLayoutId id="2147483771" r:id="rId38"/>
    <p:sldLayoutId id="2147483772" r:id="rId39"/>
    <p:sldLayoutId id="2147483773" r:id="rId40"/>
    <p:sldLayoutId id="2147483774" r:id="rId41"/>
    <p:sldLayoutId id="2147483775" r:id="rId42"/>
    <p:sldLayoutId id="2147483776" r:id="rId43"/>
    <p:sldLayoutId id="2147483777" r:id="rId44"/>
  </p:sldLayoutIdLst>
  <p:hf hdr="0" ftr="0" dt="0"/>
  <p:txStyles>
    <p:titleStyle>
      <a:lvl1pPr algn="l" defTabSz="685800" rtl="0" eaLnBrk="1" latinLnBrk="0" hangingPunct="1">
        <a:lnSpc>
          <a:spcPct val="90000"/>
        </a:lnSpc>
        <a:spcBef>
          <a:spcPct val="0"/>
        </a:spcBef>
        <a:buNone/>
        <a:defRPr sz="3300" kern="1200">
          <a:solidFill>
            <a:schemeClr val="tx1"/>
          </a:solidFill>
          <a:latin typeface="Franklin Gothic Medium" charset="0"/>
          <a:ea typeface="Franklin Gothic Medium" charset="0"/>
          <a:cs typeface="Franklin Gothic Medium"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Franklin Gothic Book" charset="0"/>
          <a:ea typeface="Franklin Gothic Book" charset="0"/>
          <a:cs typeface="Franklin Gothic Book"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Franklin Gothic Book" charset="0"/>
          <a:ea typeface="Franklin Gothic Book" charset="0"/>
          <a:cs typeface="Franklin Gothic Book"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Franklin Gothic Book" charset="0"/>
          <a:ea typeface="Franklin Gothic Book" charset="0"/>
          <a:cs typeface="Franklin Gothic Book"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Franklin Gothic Book" charset="0"/>
          <a:ea typeface="Franklin Gothic Book" charset="0"/>
          <a:cs typeface="Franklin Gothic Book"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hyperlink" Target="https://vaww.ethics.va.gov/LST/patienteducationresources.asp"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hyperlink" Target="https://www.ethics.va.gov/LST/SettingHealthCareGoals.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www.ethics.va.gov/goalsofcaretraining.a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71750"/>
            <a:ext cx="9144000" cy="1095435"/>
          </a:xfrm>
        </p:spPr>
        <p:txBody>
          <a:bodyPr>
            <a:normAutofit/>
          </a:bodyPr>
          <a:lstStyle/>
          <a:p>
            <a:r>
              <a:rPr lang="en-US" sz="2800" dirty="0"/>
              <a:t>Goals of Care Conversations </a:t>
            </a:r>
            <a:br>
              <a:rPr lang="en-US" sz="2800" dirty="0"/>
            </a:br>
            <a:r>
              <a:rPr lang="en-US" sz="3600" dirty="0"/>
              <a:t>Putting It All Together Practice Exercise</a:t>
            </a:r>
            <a:endParaRPr lang="en-US" i="1" dirty="0">
              <a:solidFill>
                <a:srgbClr val="F8D73C"/>
              </a:solidFill>
            </a:endParaRPr>
          </a:p>
        </p:txBody>
      </p:sp>
      <p:pic>
        <p:nvPicPr>
          <p:cNvPr id="4" name="Picture 3" descr="VA National Center for Ethics in Health Care logo" title="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9600" y="4095750"/>
            <a:ext cx="4219822" cy="828894"/>
          </a:xfrm>
          <a:prstGeom prst="rect">
            <a:avLst/>
          </a:prstGeom>
        </p:spPr>
      </p:pic>
      <p:sp>
        <p:nvSpPr>
          <p:cNvPr id="3" name="TextBox 2">
            <a:extLst>
              <a:ext uri="{FF2B5EF4-FFF2-40B4-BE49-F238E27FC236}">
                <a16:creationId xmlns:a16="http://schemas.microsoft.com/office/drawing/2014/main" id="{63422F67-337A-42C5-81C1-462597FCCB34}"/>
              </a:ext>
            </a:extLst>
          </p:cNvPr>
          <p:cNvSpPr txBox="1"/>
          <p:nvPr/>
        </p:nvSpPr>
        <p:spPr>
          <a:xfrm>
            <a:off x="419100" y="3638550"/>
            <a:ext cx="8382000" cy="400110"/>
          </a:xfrm>
          <a:prstGeom prst="rect">
            <a:avLst/>
          </a:prstGeom>
          <a:noFill/>
        </p:spPr>
        <p:txBody>
          <a:bodyPr wrap="square" rtlCol="0">
            <a:spAutoFit/>
          </a:bodyPr>
          <a:lstStyle/>
          <a:p>
            <a:pPr algn="ctr"/>
            <a:r>
              <a:rPr lang="en-US" sz="2000" b="1" i="1" dirty="0">
                <a:latin typeface="Franklin Gothic Book" panose="020B0503020102020204" pitchFamily="34" charset="0"/>
              </a:rPr>
              <a:t>Training for Physicians, Advance Practice Nurses, and Physician Assistants   </a:t>
            </a:r>
          </a:p>
        </p:txBody>
      </p:sp>
      <p:pic>
        <p:nvPicPr>
          <p:cNvPr id="5" name="Picture Placeholder 4" title="Picture of Patient and Clinician">
            <a:extLst>
              <a:ext uri="{FF2B5EF4-FFF2-40B4-BE49-F238E27FC236}">
                <a16:creationId xmlns:a16="http://schemas.microsoft.com/office/drawing/2014/main" id="{BC076B5F-2CC1-40A8-94F0-C6F3644778E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49" b="24380"/>
          <a:stretch/>
        </p:blipFill>
        <p:spPr>
          <a:xfrm>
            <a:off x="1933575" y="0"/>
            <a:ext cx="5353050" cy="2705100"/>
          </a:xfrm>
          <a:prstGeom prst="rect">
            <a:avLst/>
          </a:prstGeom>
        </p:spPr>
      </p:pic>
    </p:spTree>
    <p:extLst>
      <p:ext uri="{BB962C8B-B14F-4D97-AF65-F5344CB8AC3E}">
        <p14:creationId xmlns:p14="http://schemas.microsoft.com/office/powerpoint/2010/main" val="3086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73C9D66-7BA0-4E7D-BAC4-F59DCDF7E8CB}"/>
              </a:ext>
            </a:extLst>
          </p:cNvPr>
          <p:cNvSpPr>
            <a:spLocks noGrp="1"/>
          </p:cNvSpPr>
          <p:nvPr>
            <p:ph sz="half" idx="1"/>
          </p:nvPr>
        </p:nvSpPr>
        <p:spPr>
          <a:xfrm>
            <a:off x="1524000" y="1276350"/>
            <a:ext cx="7391400" cy="3657600"/>
          </a:xfrm>
        </p:spPr>
        <p:txBody>
          <a:bodyPr/>
          <a:lstStyle/>
          <a:p>
            <a:r>
              <a:rPr lang="en-US" dirty="0"/>
              <a:t>SPIKES/REMAP Pocket Card</a:t>
            </a:r>
          </a:p>
          <a:p>
            <a:r>
              <a:rPr lang="en-US" dirty="0"/>
              <a:t>Goals of Care Conversations Talking Map</a:t>
            </a:r>
          </a:p>
          <a:p>
            <a:pPr marL="594360" lvl="1" indent="0">
              <a:buNone/>
            </a:pPr>
            <a:r>
              <a:rPr lang="en-US" dirty="0"/>
              <a:t>REMAP plus…</a:t>
            </a:r>
          </a:p>
          <a:p>
            <a:pPr lvl="2"/>
            <a:r>
              <a:rPr lang="en-US" dirty="0"/>
              <a:t>Patient’s surrogate decision-maker</a:t>
            </a:r>
          </a:p>
          <a:p>
            <a:pPr lvl="2"/>
            <a:r>
              <a:rPr lang="en-US" dirty="0"/>
              <a:t>Plans for follow-up</a:t>
            </a:r>
          </a:p>
          <a:p>
            <a:r>
              <a:rPr lang="en-US" dirty="0"/>
              <a:t>Setting Health Care Goals patient education booklet</a:t>
            </a:r>
          </a:p>
          <a:p>
            <a:pPr lvl="1">
              <a:buFont typeface="Arial" panose="020B0604020202020204" pitchFamily="34" charset="0"/>
              <a:buChar char="•"/>
            </a:pPr>
            <a:r>
              <a:rPr lang="en-US" dirty="0">
                <a:solidFill>
                  <a:srgbClr val="002060"/>
                </a:solidFill>
                <a:hlinkClick r:id="rId3">
                  <a:extLst>
                    <a:ext uri="{A12FA001-AC4F-418D-AE19-62706E023703}">
                      <ahyp:hlinkClr xmlns:ahyp="http://schemas.microsoft.com/office/drawing/2018/hyperlinkcolor" val="tx"/>
                    </a:ext>
                  </a:extLst>
                </a:hlinkClick>
              </a:rPr>
              <a:t>https://vaww.ethics.va.gov/LST/patienteducationresources.asp</a:t>
            </a:r>
            <a:endParaRPr lang="en-US" dirty="0">
              <a:solidFill>
                <a:srgbClr val="002060"/>
              </a:solidFill>
            </a:endParaRPr>
          </a:p>
          <a:p>
            <a:pPr lvl="1">
              <a:buFont typeface="Arial" panose="020B0604020202020204" pitchFamily="34" charset="0"/>
              <a:buChar char="•"/>
            </a:pPr>
            <a:r>
              <a:rPr lang="en-US" dirty="0">
                <a:solidFill>
                  <a:srgbClr val="002060"/>
                </a:solidFill>
                <a:hlinkClick r:id="rId4">
                  <a:extLst>
                    <a:ext uri="{A12FA001-AC4F-418D-AE19-62706E023703}">
                      <ahyp:hlinkClr xmlns:ahyp="http://schemas.microsoft.com/office/drawing/2018/hyperlinkcolor" val="tx"/>
                    </a:ext>
                  </a:extLst>
                </a:hlinkClick>
              </a:rPr>
              <a:t>https://www.ethics.va.gov/LST/SettingHealthCareGoals.asp</a:t>
            </a:r>
            <a:endParaRPr lang="en-US" dirty="0">
              <a:solidFill>
                <a:srgbClr val="002060"/>
              </a:solidFill>
            </a:endParaRPr>
          </a:p>
          <a:p>
            <a:pPr lvl="1"/>
            <a:endParaRPr lang="en-US" dirty="0"/>
          </a:p>
          <a:p>
            <a:pPr lvl="1"/>
            <a:endParaRPr lang="en-US" dirty="0"/>
          </a:p>
        </p:txBody>
      </p:sp>
      <p:sp>
        <p:nvSpPr>
          <p:cNvPr id="4" name="Title 3">
            <a:extLst>
              <a:ext uri="{FF2B5EF4-FFF2-40B4-BE49-F238E27FC236}">
                <a16:creationId xmlns:a16="http://schemas.microsoft.com/office/drawing/2014/main" id="{4F445AB9-0B2B-4E7D-B43B-3DDC3CB9BB3C}"/>
              </a:ext>
            </a:extLst>
          </p:cNvPr>
          <p:cNvSpPr>
            <a:spLocks noGrp="1"/>
          </p:cNvSpPr>
          <p:nvPr>
            <p:ph type="title"/>
          </p:nvPr>
        </p:nvSpPr>
        <p:spPr>
          <a:xfrm>
            <a:off x="1739900" y="420624"/>
            <a:ext cx="7391400" cy="398526"/>
          </a:xfrm>
        </p:spPr>
        <p:txBody>
          <a:bodyPr/>
          <a:lstStyle/>
          <a:p>
            <a:r>
              <a:rPr lang="en-US" dirty="0"/>
              <a:t>Helpful Tools</a:t>
            </a:r>
          </a:p>
        </p:txBody>
      </p:sp>
    </p:spTree>
    <p:extLst>
      <p:ext uri="{BB962C8B-B14F-4D97-AF65-F5344CB8AC3E}">
        <p14:creationId xmlns:p14="http://schemas.microsoft.com/office/powerpoint/2010/main" val="1405979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43000" y="1657350"/>
            <a:ext cx="7848600" cy="2895600"/>
          </a:xfrm>
        </p:spPr>
        <p:txBody>
          <a:bodyPr/>
          <a:lstStyle/>
          <a:p>
            <a:pPr marL="0" lvl="0" indent="0">
              <a:buNone/>
            </a:pPr>
            <a:r>
              <a:rPr lang="en-US" b="1" dirty="0">
                <a:solidFill>
                  <a:prstClr val="black"/>
                </a:solidFill>
              </a:rPr>
              <a:t>Segment 1: </a:t>
            </a:r>
            <a:r>
              <a:rPr lang="en-US" dirty="0">
                <a:solidFill>
                  <a:prstClr val="black"/>
                </a:solidFill>
              </a:rPr>
              <a:t> Begin / Discuss the Patient’s Surrogate</a:t>
            </a:r>
          </a:p>
          <a:p>
            <a:pPr lvl="0"/>
            <a:endParaRPr lang="en-US" dirty="0">
              <a:solidFill>
                <a:prstClr val="black"/>
              </a:solidFill>
            </a:endParaRPr>
          </a:p>
          <a:p>
            <a:pPr marL="0" lvl="0" indent="0">
              <a:buNone/>
            </a:pPr>
            <a:r>
              <a:rPr lang="en-US" b="1" dirty="0">
                <a:solidFill>
                  <a:prstClr val="black"/>
                </a:solidFill>
              </a:rPr>
              <a:t>Segment 2:</a:t>
            </a:r>
            <a:r>
              <a:rPr lang="en-US" dirty="0">
                <a:solidFill>
                  <a:prstClr val="black"/>
                </a:solidFill>
              </a:rPr>
              <a:t>  REMAP – Reframe, Emotion, Map, Align, Plan</a:t>
            </a:r>
          </a:p>
          <a:p>
            <a:pPr lvl="0"/>
            <a:endParaRPr lang="en-US" dirty="0">
              <a:solidFill>
                <a:prstClr val="black"/>
              </a:solidFill>
            </a:endParaRPr>
          </a:p>
          <a:p>
            <a:pPr marL="0" lvl="0" indent="0">
              <a:buNone/>
            </a:pPr>
            <a:r>
              <a:rPr lang="en-US" b="1" dirty="0">
                <a:solidFill>
                  <a:prstClr val="black"/>
                </a:solidFill>
              </a:rPr>
              <a:t>Segment 3:</a:t>
            </a:r>
            <a:r>
              <a:rPr lang="en-US" dirty="0">
                <a:solidFill>
                  <a:prstClr val="black"/>
                </a:solidFill>
              </a:rPr>
              <a:t>  Discuss Life-Sustaining Treatment, Summarize, Close </a:t>
            </a:r>
          </a:p>
          <a:p>
            <a:pPr marL="0" indent="0">
              <a:buNone/>
            </a:pPr>
            <a:endParaRPr lang="en-US" dirty="0"/>
          </a:p>
        </p:txBody>
      </p:sp>
      <p:sp>
        <p:nvSpPr>
          <p:cNvPr id="2" name="Title 1"/>
          <p:cNvSpPr>
            <a:spLocks noGrp="1"/>
          </p:cNvSpPr>
          <p:nvPr>
            <p:ph type="title"/>
          </p:nvPr>
        </p:nvSpPr>
        <p:spPr>
          <a:xfrm>
            <a:off x="1752600" y="496824"/>
            <a:ext cx="7391400" cy="398526"/>
          </a:xfrm>
        </p:spPr>
        <p:txBody>
          <a:bodyPr/>
          <a:lstStyle/>
          <a:p>
            <a:r>
              <a:rPr lang="en-US" dirty="0"/>
              <a:t>What We Will Practice</a:t>
            </a:r>
          </a:p>
        </p:txBody>
      </p:sp>
      <p:sp>
        <p:nvSpPr>
          <p:cNvPr id="4" name="Slide Number Placeholder 3"/>
          <p:cNvSpPr>
            <a:spLocks noGrp="1"/>
          </p:cNvSpPr>
          <p:nvPr>
            <p:ph type="sldNum" sz="quarter" idx="4294967295"/>
          </p:nvPr>
        </p:nvSpPr>
        <p:spPr>
          <a:xfrm>
            <a:off x="7086600" y="4767263"/>
            <a:ext cx="2057400" cy="274637"/>
          </a:xfrm>
        </p:spPr>
        <p:txBody>
          <a:bodyPr/>
          <a:lstStyle/>
          <a:p>
            <a:fld id="{B4BBED8E-80FF-F44F-A52D-CB7511249DF9}" type="slidenum">
              <a:rPr lang="en-US" smtClean="0">
                <a:solidFill>
                  <a:prstClr val="white">
                    <a:tint val="75000"/>
                  </a:prstClr>
                </a:solidFill>
              </a:rPr>
              <a:pPr/>
              <a:t>3</a:t>
            </a:fld>
            <a:endParaRPr lang="en-US">
              <a:solidFill>
                <a:prstClr val="white">
                  <a:tint val="75000"/>
                </a:prstClr>
              </a:solidFill>
            </a:endParaRPr>
          </a:p>
        </p:txBody>
      </p:sp>
    </p:spTree>
    <p:extLst>
      <p:ext uri="{BB962C8B-B14F-4D97-AF65-F5344CB8AC3E}">
        <p14:creationId xmlns:p14="http://schemas.microsoft.com/office/powerpoint/2010/main" val="1712010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524000" y="1200150"/>
            <a:ext cx="7315200" cy="3657600"/>
          </a:xfrm>
          <a:prstGeom prst="rect">
            <a:avLst/>
          </a:prstGeom>
        </p:spPr>
        <p:txBody>
          <a:bodyPr>
            <a:noAutofit/>
          </a:bodyPr>
          <a:lstStyle/>
          <a:p>
            <a:pPr marL="274320" lvl="0" indent="-274320">
              <a:lnSpc>
                <a:spcPct val="100000"/>
              </a:lnSpc>
              <a:spcBef>
                <a:spcPts val="1400"/>
              </a:spcBef>
              <a:buBlip>
                <a:blip r:embed="rId3"/>
              </a:buBlip>
            </a:pPr>
            <a:r>
              <a:rPr lang="en-US" sz="2200" dirty="0">
                <a:solidFill>
                  <a:prstClr val="black"/>
                </a:solidFill>
              </a:rPr>
              <a:t>Divide into pairs</a:t>
            </a:r>
          </a:p>
          <a:p>
            <a:pPr marL="274320" lvl="0" indent="-274320">
              <a:lnSpc>
                <a:spcPct val="100000"/>
              </a:lnSpc>
              <a:spcBef>
                <a:spcPts val="1400"/>
              </a:spcBef>
              <a:buBlip>
                <a:blip r:embed="rId3"/>
              </a:buBlip>
            </a:pPr>
            <a:r>
              <a:rPr lang="en-US" sz="2200" dirty="0">
                <a:solidFill>
                  <a:prstClr val="black"/>
                </a:solidFill>
              </a:rPr>
              <a:t>Practice Segment 1 </a:t>
            </a:r>
          </a:p>
          <a:p>
            <a:pPr marL="274320" lvl="0" indent="-274320">
              <a:lnSpc>
                <a:spcPct val="100000"/>
              </a:lnSpc>
              <a:spcBef>
                <a:spcPts val="1400"/>
              </a:spcBef>
              <a:buBlip>
                <a:blip r:embed="rId3"/>
              </a:buBlip>
            </a:pPr>
            <a:r>
              <a:rPr lang="en-US" sz="2200" dirty="0">
                <a:solidFill>
                  <a:prstClr val="black"/>
                </a:solidFill>
              </a:rPr>
              <a:t>Switch roles</a:t>
            </a:r>
          </a:p>
          <a:p>
            <a:pPr marL="274320" lvl="0" indent="-274320">
              <a:lnSpc>
                <a:spcPct val="100000"/>
              </a:lnSpc>
              <a:spcBef>
                <a:spcPts val="1400"/>
              </a:spcBef>
              <a:buBlip>
                <a:blip r:embed="rId3"/>
              </a:buBlip>
            </a:pPr>
            <a:r>
              <a:rPr lang="en-US" sz="2200" dirty="0">
                <a:solidFill>
                  <a:prstClr val="black"/>
                </a:solidFill>
              </a:rPr>
              <a:t>Debrief with one another: </a:t>
            </a:r>
          </a:p>
          <a:p>
            <a:pPr marL="822960" lvl="1" indent="-228600">
              <a:lnSpc>
                <a:spcPct val="100000"/>
              </a:lnSpc>
              <a:spcBef>
                <a:spcPts val="1000"/>
              </a:spcBef>
              <a:buFont typeface="Gill Sans MT" panose="020B0502020104020203" pitchFamily="34" charset="0"/>
              <a:buChar char="–"/>
            </a:pPr>
            <a:r>
              <a:rPr lang="en-US" dirty="0">
                <a:solidFill>
                  <a:prstClr val="black"/>
                </a:solidFill>
              </a:rPr>
              <a:t>How did it feel to say the words?</a:t>
            </a:r>
          </a:p>
          <a:p>
            <a:pPr marL="822960" lvl="1" indent="-228600">
              <a:lnSpc>
                <a:spcPct val="100000"/>
              </a:lnSpc>
              <a:spcBef>
                <a:spcPts val="1000"/>
              </a:spcBef>
              <a:buFont typeface="Gill Sans MT" panose="020B0502020104020203" pitchFamily="34" charset="0"/>
              <a:buChar char="–"/>
            </a:pPr>
            <a:r>
              <a:rPr lang="en-US" dirty="0">
                <a:solidFill>
                  <a:prstClr val="black"/>
                </a:solidFill>
              </a:rPr>
              <a:t>One thing clinician noticed</a:t>
            </a:r>
          </a:p>
          <a:p>
            <a:pPr marL="822960" lvl="1" indent="-228600">
              <a:lnSpc>
                <a:spcPct val="100000"/>
              </a:lnSpc>
              <a:spcBef>
                <a:spcPts val="1000"/>
              </a:spcBef>
              <a:buFont typeface="Gill Sans MT" panose="020B0502020104020203" pitchFamily="34" charset="0"/>
              <a:buChar char="–"/>
            </a:pPr>
            <a:r>
              <a:rPr lang="en-US" dirty="0">
                <a:solidFill>
                  <a:prstClr val="black"/>
                </a:solidFill>
              </a:rPr>
              <a:t>One thing patient noticed</a:t>
            </a:r>
          </a:p>
          <a:p>
            <a:pPr marL="274320" lvl="0" indent="-274320">
              <a:lnSpc>
                <a:spcPct val="100000"/>
              </a:lnSpc>
              <a:spcBef>
                <a:spcPts val="1400"/>
              </a:spcBef>
              <a:buBlip>
                <a:blip r:embed="rId3"/>
              </a:buBlip>
            </a:pPr>
            <a:r>
              <a:rPr lang="en-US" sz="2200" dirty="0">
                <a:solidFill>
                  <a:prstClr val="black"/>
                </a:solidFill>
              </a:rPr>
              <a:t>Repeat and practice Segments 2 &amp; 3</a:t>
            </a:r>
            <a:endParaRPr lang="en-US" dirty="0">
              <a:solidFill>
                <a:prstClr val="black"/>
              </a:solidFill>
            </a:endParaRPr>
          </a:p>
          <a:p>
            <a:pPr marL="457200" lvl="1" indent="0">
              <a:buNone/>
            </a:pPr>
            <a:endParaRPr lang="en-US" sz="2400" dirty="0"/>
          </a:p>
          <a:p>
            <a:pPr lvl="1"/>
            <a:endParaRPr lang="en-US" sz="2400" dirty="0"/>
          </a:p>
          <a:p>
            <a:pPr lvl="1"/>
            <a:endParaRPr lang="en-US" sz="2400" dirty="0"/>
          </a:p>
          <a:p>
            <a:pPr lvl="1"/>
            <a:endParaRPr lang="en-US" sz="2400" dirty="0"/>
          </a:p>
          <a:p>
            <a:endParaRPr lang="en-US" sz="2400" dirty="0"/>
          </a:p>
        </p:txBody>
      </p:sp>
      <p:sp>
        <p:nvSpPr>
          <p:cNvPr id="3" name="Title 2"/>
          <p:cNvSpPr>
            <a:spLocks noGrp="1"/>
          </p:cNvSpPr>
          <p:nvPr>
            <p:ph type="title"/>
          </p:nvPr>
        </p:nvSpPr>
        <p:spPr>
          <a:xfrm>
            <a:off x="1752600" y="420624"/>
            <a:ext cx="7391400" cy="474726"/>
          </a:xfrm>
        </p:spPr>
        <p:txBody>
          <a:bodyPr anchor="ctr"/>
          <a:lstStyle/>
          <a:p>
            <a:r>
              <a:rPr lang="en-US" b="1" dirty="0"/>
              <a:t>Practice Exercise:  Instructions</a:t>
            </a:r>
          </a:p>
        </p:txBody>
      </p:sp>
    </p:spTree>
    <p:extLst>
      <p:ext uri="{BB962C8B-B14F-4D97-AF65-F5344CB8AC3E}">
        <p14:creationId xmlns:p14="http://schemas.microsoft.com/office/powerpoint/2010/main" val="374818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lvl="1"/>
            <a:endParaRPr lang="en-US" dirty="0"/>
          </a:p>
          <a:p>
            <a:r>
              <a:rPr lang="en-US" dirty="0"/>
              <a:t>How did it feel to say the words?</a:t>
            </a:r>
          </a:p>
          <a:p>
            <a:r>
              <a:rPr lang="en-US" dirty="0"/>
              <a:t>One thing you noticed as the clinician</a:t>
            </a:r>
          </a:p>
          <a:p>
            <a:r>
              <a:rPr lang="en-US" dirty="0"/>
              <a:t>One thing you noticed as the patient</a:t>
            </a:r>
          </a:p>
          <a:p>
            <a:endParaRPr lang="en-US" dirty="0"/>
          </a:p>
        </p:txBody>
      </p:sp>
      <p:sp>
        <p:nvSpPr>
          <p:cNvPr id="4" name="Title 3" hidden="1"/>
          <p:cNvSpPr>
            <a:spLocks noGrp="1"/>
          </p:cNvSpPr>
          <p:nvPr>
            <p:ph type="title"/>
          </p:nvPr>
        </p:nvSpPr>
        <p:spPr/>
        <p:txBody>
          <a:bodyPr/>
          <a:lstStyle/>
          <a:p>
            <a:r>
              <a:rPr lang="en-US" dirty="0"/>
              <a:t>title</a:t>
            </a:r>
          </a:p>
        </p:txBody>
      </p:sp>
      <p:sp>
        <p:nvSpPr>
          <p:cNvPr id="7" name="Title 8"/>
          <p:cNvSpPr txBox="1">
            <a:spLocks/>
          </p:cNvSpPr>
          <p:nvPr/>
        </p:nvSpPr>
        <p:spPr>
          <a:xfrm>
            <a:off x="1752600" y="365413"/>
            <a:ext cx="5454428" cy="606137"/>
          </a:xfrm>
          <a:prstGeom prst="rect">
            <a:avLst/>
          </a:prstGeom>
        </p:spPr>
        <p:txBody>
          <a:bodyPr vert="horz" lIns="0" tIns="0" rIns="0" bIns="0" rtlCol="0" anchor="ctr" anchorCtr="0">
            <a:noAutofit/>
          </a:bodyPr>
          <a:lstStyle>
            <a:lvl1pPr algn="l" defTabSz="685800" rtl="0" eaLnBrk="1" latinLnBrk="0" hangingPunct="1">
              <a:lnSpc>
                <a:spcPct val="90000"/>
              </a:lnSpc>
              <a:spcBef>
                <a:spcPct val="0"/>
              </a:spcBef>
              <a:buNone/>
              <a:defRPr sz="2600" b="1" kern="1200">
                <a:solidFill>
                  <a:schemeClr val="tx1"/>
                </a:solidFill>
                <a:latin typeface="Franklin Gothic Medium" charset="0"/>
                <a:ea typeface="Franklin Gothic Medium" charset="0"/>
                <a:cs typeface="Franklin Gothic Medium"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sz="2600" b="1" i="0" u="none" strike="noStrike" kern="1200" cap="none" spc="0" normalizeH="0" baseline="0" noProof="0" dirty="0">
                <a:ln>
                  <a:noFill/>
                </a:ln>
                <a:solidFill>
                  <a:prstClr val="black"/>
                </a:solidFill>
                <a:effectLst/>
                <a:uLnTx/>
                <a:uFillTx/>
                <a:latin typeface="Franklin Gothic Medium" charset="0"/>
              </a:rPr>
              <a:t>Practice Exercise:  Debrief</a:t>
            </a:r>
          </a:p>
        </p:txBody>
      </p:sp>
    </p:spTree>
    <p:extLst>
      <p:ext uri="{BB962C8B-B14F-4D97-AF65-F5344CB8AC3E}">
        <p14:creationId xmlns:p14="http://schemas.microsoft.com/office/powerpoint/2010/main" val="3197474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FFFF"/>
                </a:solidFill>
              </a:rPr>
              <a:t>Goals of Care Conversations </a:t>
            </a:r>
          </a:p>
        </p:txBody>
      </p:sp>
      <p:sp>
        <p:nvSpPr>
          <p:cNvPr id="3" name="Content Placeholder 2"/>
          <p:cNvSpPr>
            <a:spLocks noGrp="1"/>
          </p:cNvSpPr>
          <p:nvPr>
            <p:ph idx="1"/>
          </p:nvPr>
        </p:nvSpPr>
        <p:spPr>
          <a:xfrm>
            <a:off x="609600" y="733935"/>
            <a:ext cx="7848600" cy="3394472"/>
          </a:xfrm>
        </p:spPr>
        <p:txBody>
          <a:bodyPr>
            <a:normAutofit lnSpcReduction="10000"/>
          </a:bodyPr>
          <a:lstStyle/>
          <a:p>
            <a:pPr marL="0" indent="0">
              <a:buNone/>
            </a:pPr>
            <a:endParaRPr lang="en-US" dirty="0"/>
          </a:p>
          <a:p>
            <a:pPr marL="0" indent="0" algn="ctr">
              <a:lnSpc>
                <a:spcPct val="120000"/>
              </a:lnSpc>
              <a:buNone/>
            </a:pPr>
            <a:r>
              <a:rPr lang="en-US" dirty="0"/>
              <a:t>Goals of Care Conversations training materials were             developed and made available for public use through                       U.S. Department of Veterans Affairs contracts with VitalTalk</a:t>
            </a:r>
          </a:p>
          <a:p>
            <a:pPr marL="0" indent="0" algn="ctr">
              <a:buNone/>
            </a:pPr>
            <a:r>
              <a:rPr lang="en-US" sz="2100" dirty="0"/>
              <a:t>[Orders VA777-14-P-0400 and VA777-16-C-0015]. </a:t>
            </a:r>
          </a:p>
          <a:p>
            <a:pPr marL="0" indent="0">
              <a:buNone/>
            </a:pPr>
            <a:endParaRPr lang="en-US" sz="2300" dirty="0"/>
          </a:p>
          <a:p>
            <a:pPr marL="0" indent="0" algn="ctr">
              <a:buNone/>
            </a:pPr>
            <a:r>
              <a:rPr lang="en-US" dirty="0"/>
              <a:t>Materials are available for download from </a:t>
            </a:r>
          </a:p>
          <a:p>
            <a:pPr marL="0" indent="0" algn="ctr">
              <a:buNone/>
            </a:pPr>
            <a:r>
              <a:rPr lang="en-US" dirty="0"/>
              <a:t>VA National Center for Ethics in Health Care at</a:t>
            </a:r>
          </a:p>
          <a:p>
            <a:pPr marL="0" indent="0" algn="ctr">
              <a:buNone/>
            </a:pPr>
            <a:r>
              <a:rPr lang="en-US" dirty="0"/>
              <a:t>www.ethics.va.gov/goalsofcaretraining.asp.</a:t>
            </a:r>
            <a:endParaRPr lang="en-US" u="sng" dirty="0">
              <a:hlinkClick r:id="rId3"/>
            </a:endParaRPr>
          </a:p>
          <a:p>
            <a:pPr marL="0" indent="0">
              <a:buNone/>
            </a:pPr>
            <a:endParaRPr lang="en-US" dirty="0"/>
          </a:p>
        </p:txBody>
      </p:sp>
      <p:pic>
        <p:nvPicPr>
          <p:cNvPr id="8" name="Picture 7" descr="National Center for Ethics in Health Care logo" title="logo"/>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24400" y="4248150"/>
            <a:ext cx="3352800" cy="658586"/>
          </a:xfrm>
          <a:prstGeom prst="rect">
            <a:avLst/>
          </a:prstGeom>
        </p:spPr>
      </p:pic>
      <p:pic>
        <p:nvPicPr>
          <p:cNvPr id="9" name="Picture 8" descr="Vital Talk logo" title="logo"/>
          <p:cNvPicPr>
            <a:picLocks noChangeAspect="1"/>
          </p:cNvPicPr>
          <p:nvPr/>
        </p:nvPicPr>
        <p:blipFill>
          <a:blip r:embed="rId5"/>
          <a:stretch>
            <a:fillRect/>
          </a:stretch>
        </p:blipFill>
        <p:spPr>
          <a:xfrm>
            <a:off x="990600" y="4207952"/>
            <a:ext cx="2104069" cy="725998"/>
          </a:xfrm>
          <a:prstGeom prst="rect">
            <a:avLst/>
          </a:prstGeom>
        </p:spPr>
      </p:pic>
      <p:sp>
        <p:nvSpPr>
          <p:cNvPr id="6" name="TextBox 5"/>
          <p:cNvSpPr txBox="1"/>
          <p:nvPr/>
        </p:nvSpPr>
        <p:spPr>
          <a:xfrm>
            <a:off x="6211783" y="4857750"/>
            <a:ext cx="798617" cy="184666"/>
          </a:xfrm>
          <a:prstGeom prst="rect">
            <a:avLst/>
          </a:prstGeom>
          <a:noFill/>
        </p:spPr>
        <p:txBody>
          <a:bodyPr wrap="none" rtlCol="0">
            <a:spAutoFit/>
          </a:bodyPr>
          <a:lstStyle/>
          <a:p>
            <a:r>
              <a:rPr lang="en-US" sz="600" dirty="0">
                <a:solidFill>
                  <a:srgbClr val="002060"/>
                </a:solidFill>
              </a:rPr>
              <a:t>Published Jan. 2017</a:t>
            </a:r>
          </a:p>
        </p:txBody>
      </p:sp>
    </p:spTree>
    <p:extLst>
      <p:ext uri="{BB962C8B-B14F-4D97-AF65-F5344CB8AC3E}">
        <p14:creationId xmlns:p14="http://schemas.microsoft.com/office/powerpoint/2010/main" val="389731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VA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00D9C874ACC64BBCBA018BD1B1F82C" ma:contentTypeVersion="0" ma:contentTypeDescription="Create a new document." ma:contentTypeScope="" ma:versionID="b2584941af3d5830a557a4f1792ed802">
  <xsd:schema xmlns:xsd="http://www.w3.org/2001/XMLSchema" xmlns:xs="http://www.w3.org/2001/XMLSchema" xmlns:p="http://schemas.microsoft.com/office/2006/metadata/properties" targetNamespace="http://schemas.microsoft.com/office/2006/metadata/properties" ma:root="true" ma:fieldsID="be49189b09f1ade3a025730c41919c3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8D1E02-0F80-446B-8254-D014C1BB459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974442C4-5063-4EEA-AA4F-3BD51D6C9564}">
  <ds:schemaRefs>
    <ds:schemaRef ds:uri="http://schemas.microsoft.com/sharepoint/v3/contenttype/forms"/>
  </ds:schemaRefs>
</ds:datastoreItem>
</file>

<file path=customXml/itemProps3.xml><?xml version="1.0" encoding="utf-8"?>
<ds:datastoreItem xmlns:ds="http://schemas.openxmlformats.org/officeDocument/2006/customXml" ds:itemID="{0139A0BE-38B6-492F-9F20-2E87352389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6512</TotalTime>
  <Words>585</Words>
  <Application>Microsoft Office PowerPoint</Application>
  <PresentationFormat>On-screen Show (16:9)</PresentationFormat>
  <Paragraphs>87</Paragraphs>
  <Slides>6</Slides>
  <Notes>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Arial</vt:lpstr>
      <vt:lpstr>Calibri</vt:lpstr>
      <vt:lpstr>Calibri Light</vt:lpstr>
      <vt:lpstr>Franklin Gothic Book</vt:lpstr>
      <vt:lpstr>Franklin Gothic Medium</vt:lpstr>
      <vt:lpstr>Gill Sans MT</vt:lpstr>
      <vt:lpstr>1_Office Theme</vt:lpstr>
      <vt:lpstr>VA theme</vt:lpstr>
      <vt:lpstr>1_VA theme</vt:lpstr>
      <vt:lpstr>Goals of Care Conversations  Putting It All Together Practice Exercise</vt:lpstr>
      <vt:lpstr>Helpful Tools</vt:lpstr>
      <vt:lpstr>What We Will Practice</vt:lpstr>
      <vt:lpstr>Practice Exercise:  Instructions</vt:lpstr>
      <vt:lpstr>title</vt:lpstr>
      <vt:lpstr>Goals of Care Conversations </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of Care Conversations Part 4 Life-Sustaining Treatment Decisions</dc:title>
  <dc:creator>Jill Lowery</dc:creator>
  <cp:lastModifiedBy>Lowery, Jill S</cp:lastModifiedBy>
  <cp:revision>298</cp:revision>
  <cp:lastPrinted>2017-10-27T17:02:47Z</cp:lastPrinted>
  <dcterms:created xsi:type="dcterms:W3CDTF">2017-01-09T16:34:25Z</dcterms:created>
  <dcterms:modified xsi:type="dcterms:W3CDTF">2019-07-11T23:34:49Z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0x0101008100D9C874ACC64BBCBA018BD1B1F82C</vt:lpwstr>
  </property>
</Properties>
</file>