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wmv" ContentType="video/x-ms-wmv"/>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2.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3.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4"/>
    <p:sldMasterId id="2147483684" r:id="rId5"/>
  </p:sldMasterIdLst>
  <p:notesMasterIdLst>
    <p:notesMasterId r:id="rId41"/>
  </p:notesMasterIdLst>
  <p:handoutMasterIdLst>
    <p:handoutMasterId r:id="rId42"/>
  </p:handoutMasterIdLst>
  <p:sldIdLst>
    <p:sldId id="367" r:id="rId6"/>
    <p:sldId id="374" r:id="rId7"/>
    <p:sldId id="376" r:id="rId8"/>
    <p:sldId id="326" r:id="rId9"/>
    <p:sldId id="327" r:id="rId10"/>
    <p:sldId id="319" r:id="rId11"/>
    <p:sldId id="336" r:id="rId12"/>
    <p:sldId id="317" r:id="rId13"/>
    <p:sldId id="320" r:id="rId14"/>
    <p:sldId id="368" r:id="rId15"/>
    <p:sldId id="369" r:id="rId16"/>
    <p:sldId id="355" r:id="rId17"/>
    <p:sldId id="378" r:id="rId18"/>
    <p:sldId id="381" r:id="rId19"/>
    <p:sldId id="359" r:id="rId20"/>
    <p:sldId id="379" r:id="rId21"/>
    <p:sldId id="382" r:id="rId22"/>
    <p:sldId id="560" r:id="rId23"/>
    <p:sldId id="323" r:id="rId24"/>
    <p:sldId id="380" r:id="rId25"/>
    <p:sldId id="561" r:id="rId26"/>
    <p:sldId id="352" r:id="rId27"/>
    <p:sldId id="549" r:id="rId28"/>
    <p:sldId id="562" r:id="rId29"/>
    <p:sldId id="551" r:id="rId30"/>
    <p:sldId id="552" r:id="rId31"/>
    <p:sldId id="553" r:id="rId32"/>
    <p:sldId id="554" r:id="rId33"/>
    <p:sldId id="555" r:id="rId34"/>
    <p:sldId id="627" r:id="rId35"/>
    <p:sldId id="556" r:id="rId36"/>
    <p:sldId id="557" r:id="rId37"/>
    <p:sldId id="657" r:id="rId38"/>
    <p:sldId id="383" r:id="rId39"/>
    <p:sldId id="377" r:id="rId40"/>
  </p:sldIdLst>
  <p:sldSz cx="9144000" cy="5143500" type="screen16x9"/>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57">
          <p15:clr>
            <a:srgbClr val="A4A3A4"/>
          </p15:clr>
        </p15:guide>
        <p15:guide id="2" orient="horz" pos="1620">
          <p15:clr>
            <a:srgbClr val="A4A3A4"/>
          </p15:clr>
        </p15:guide>
        <p15:guide id="3" orient="horz" pos="1524">
          <p15:clr>
            <a:srgbClr val="A4A3A4"/>
          </p15:clr>
        </p15:guide>
        <p15:guide id="4" pos="2880">
          <p15:clr>
            <a:srgbClr val="A4A3A4"/>
          </p15:clr>
        </p15:guide>
        <p15:guide id="5" pos="864">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RSHA KABAKOV" initials="" lastIdx="4" clrIdx="0"/>
  <p:cmAuthor id="7" name="James Tulsky" initials="JT [3]" lastIdx="1" clrIdx="7">
    <p:extLst/>
  </p:cmAuthor>
  <p:cmAuthor id="1" name="lisa@vitaltalk.org" initials="l" lastIdx="7" clrIdx="1">
    <p:extLst/>
  </p:cmAuthor>
  <p:cmAuthor id="2" name="lisa@vitaltalk.org" initials="l [2]" lastIdx="1" clrIdx="2">
    <p:extLst/>
  </p:cmAuthor>
  <p:cmAuthor id="3" name="Bob Arnold" initials="bma" lastIdx="1" clrIdx="3">
    <p:extLst/>
  </p:cmAuthor>
  <p:cmAuthor id="4" name="Bob Arnold" initials="bma [2]" lastIdx="1" clrIdx="4">
    <p:extLst/>
  </p:cmAuthor>
  <p:cmAuthor id="5" name="James Tulsky" initials="JT" lastIdx="1" clrIdx="5">
    <p:extLst/>
  </p:cmAuthor>
  <p:cmAuthor id="6" name="James Tulsky" initials="JT [2]" lastIdx="1" clrIdx="6">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4" frameSlides="1"/>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D73C"/>
    <a:srgbClr val="E0E0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3257" autoAdjust="0"/>
    <p:restoredTop sz="48339" autoAdjust="0"/>
  </p:normalViewPr>
  <p:slideViewPr>
    <p:cSldViewPr showGuides="1">
      <p:cViewPr varScale="1">
        <p:scale>
          <a:sx n="64" d="100"/>
          <a:sy n="64" d="100"/>
        </p:scale>
        <p:origin x="648" y="72"/>
      </p:cViewPr>
      <p:guideLst>
        <p:guide orient="horz" pos="1057"/>
        <p:guide orient="horz" pos="1620"/>
        <p:guide orient="horz" pos="1524"/>
        <p:guide pos="2880"/>
        <p:guide pos="864"/>
      </p:guideLst>
    </p:cSldViewPr>
  </p:slideViewPr>
  <p:outlineViewPr>
    <p:cViewPr>
      <p:scale>
        <a:sx n="33" d="100"/>
        <a:sy n="33" d="100"/>
      </p:scale>
      <p:origin x="0" y="-48126"/>
    </p:cViewPr>
  </p:outlin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F2A762EA-8D56-F144-AD97-E821495E951D}" type="datetimeFigureOut">
              <a:rPr lang="en-US" smtClean="0"/>
              <a:t>7/11/2019</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F6FB06B5-6B11-CE41-991B-76F474FA4F47}" type="slidenum">
              <a:rPr lang="en-US" smtClean="0"/>
              <a:t>‹#›</a:t>
            </a:fld>
            <a:endParaRPr lang="en-US"/>
          </a:p>
        </p:txBody>
      </p:sp>
    </p:spTree>
    <p:extLst>
      <p:ext uri="{BB962C8B-B14F-4D97-AF65-F5344CB8AC3E}">
        <p14:creationId xmlns:p14="http://schemas.microsoft.com/office/powerpoint/2010/main" val="128878898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965587AD-5EAA-8B4B-87BB-6DBE873085D7}" type="datetimeFigureOut">
              <a:rPr lang="en-US" smtClean="0"/>
              <a:t>7/11/2019</a:t>
            </a:fld>
            <a:endParaRPr lang="en-US"/>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4B6DE5B4-C3ED-9B47-845A-69031E4DEB5F}" type="slidenum">
              <a:rPr lang="en-US" smtClean="0"/>
              <a:t>‹#›</a:t>
            </a:fld>
            <a:endParaRPr lang="en-US"/>
          </a:p>
        </p:txBody>
      </p:sp>
    </p:spTree>
    <p:extLst>
      <p:ext uri="{BB962C8B-B14F-4D97-AF65-F5344CB8AC3E}">
        <p14:creationId xmlns:p14="http://schemas.microsoft.com/office/powerpoint/2010/main" val="28368536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FACILITATOR NOTES:</a:t>
            </a:r>
          </a:p>
          <a:p>
            <a:endParaRPr lang="en-US" baseline="0" dirty="0"/>
          </a:p>
          <a:p>
            <a:r>
              <a:rPr lang="en-US" b="1" baseline="0" dirty="0"/>
              <a:t>Before the Training</a:t>
            </a:r>
          </a:p>
          <a:p>
            <a:pPr marL="174698" indent="-174698">
              <a:buFont typeface="Arial"/>
              <a:buChar char="•"/>
            </a:pPr>
            <a:r>
              <a:rPr lang="en-US" baseline="0" dirty="0"/>
              <a:t>Familiarize yourself with the content and flow of your session / run through your complete slide deck </a:t>
            </a:r>
          </a:p>
          <a:p>
            <a:pPr marL="174698" indent="-174698">
              <a:buFont typeface="Arial"/>
              <a:buChar char="•"/>
            </a:pPr>
            <a:r>
              <a:rPr lang="en-US" baseline="0" dirty="0"/>
              <a:t>Practice for timing and transitions</a:t>
            </a:r>
          </a:p>
          <a:p>
            <a:pPr marL="174698" indent="-174698">
              <a:buFont typeface="Arial"/>
              <a:buChar char="•"/>
            </a:pPr>
            <a:r>
              <a:rPr lang="en-US" baseline="0" dirty="0"/>
              <a:t>Have hand-outs ready for distribution </a:t>
            </a:r>
          </a:p>
          <a:p>
            <a:pPr marL="174698" indent="-174698">
              <a:buFont typeface="Arial"/>
              <a:buChar char="•"/>
            </a:pPr>
            <a:r>
              <a:rPr lang="en-US" baseline="0" dirty="0"/>
              <a:t>Have white board (or flip chart) and markers available </a:t>
            </a:r>
          </a:p>
          <a:p>
            <a:pPr marL="174698" indent="-174698" defTabSz="465861">
              <a:buFont typeface="Arial"/>
              <a:buChar char="•"/>
              <a:defRPr/>
            </a:pPr>
            <a:r>
              <a:rPr lang="en-US" baseline="0" dirty="0"/>
              <a:t>Test your access to the slides and video functionality in advance</a:t>
            </a:r>
          </a:p>
          <a:p>
            <a:pPr marL="174698" indent="-174698" defTabSz="465861">
              <a:buFont typeface="Arial"/>
              <a:buChar char="•"/>
              <a:defRPr/>
            </a:pPr>
            <a:r>
              <a:rPr lang="en-US" baseline="0" dirty="0"/>
              <a:t>Arrive at the room early </a:t>
            </a:r>
          </a:p>
          <a:p>
            <a:pPr defTabSz="465861">
              <a:defRPr/>
            </a:pPr>
            <a:endParaRPr lang="en-US" baseline="0" dirty="0"/>
          </a:p>
          <a:p>
            <a:pPr defTabSz="465861">
              <a:defRPr/>
            </a:pPr>
            <a:r>
              <a:rPr lang="en-US" b="1" baseline="0" dirty="0"/>
              <a:t>When You Arrive</a:t>
            </a:r>
          </a:p>
          <a:p>
            <a:pPr marL="174698" indent="-174698">
              <a:buFont typeface="Arial"/>
              <a:buChar char="•"/>
            </a:pPr>
            <a:r>
              <a:rPr lang="en-US" baseline="0" dirty="0"/>
              <a:t>Watch the time: Make sure you have a clock in your line of vision that displays time visibly </a:t>
            </a:r>
          </a:p>
          <a:p>
            <a:pPr marL="174698" indent="-174698" defTabSz="465861">
              <a:buFont typeface="Arial"/>
              <a:buChar char="•"/>
              <a:defRPr/>
            </a:pPr>
            <a:r>
              <a:rPr lang="en-US" baseline="0" dirty="0"/>
              <a:t>Arrange the room: If you have a large room and few attendees, ask people to move to the front</a:t>
            </a:r>
          </a:p>
          <a:p>
            <a:pPr marL="174698" indent="-174698" defTabSz="465861">
              <a:buFont typeface="Arial"/>
              <a:buChar char="•"/>
              <a:defRPr/>
            </a:pPr>
            <a:r>
              <a:rPr lang="en-US" baseline="0" dirty="0"/>
              <a:t>Keep in mind: </a:t>
            </a:r>
          </a:p>
          <a:p>
            <a:pPr marL="640559" lvl="1" indent="-174698" defTabSz="465861">
              <a:buFont typeface="Arial"/>
              <a:buChar char="•"/>
              <a:defRPr/>
            </a:pPr>
            <a:r>
              <a:rPr lang="en-US" b="1" baseline="0" dirty="0"/>
              <a:t>Speak up </a:t>
            </a:r>
            <a:r>
              <a:rPr lang="en-US" b="0" baseline="0" dirty="0"/>
              <a:t>- </a:t>
            </a:r>
            <a:r>
              <a:rPr lang="en-US" baseline="0" dirty="0"/>
              <a:t>make sure the whole room can hear</a:t>
            </a:r>
          </a:p>
          <a:p>
            <a:pPr marL="640559" lvl="1" indent="-174698" defTabSz="465861">
              <a:buFont typeface="Arial"/>
              <a:buChar char="•"/>
              <a:defRPr/>
            </a:pPr>
            <a:r>
              <a:rPr lang="en-US" b="1" baseline="0" dirty="0"/>
              <a:t>Look up </a:t>
            </a:r>
            <a:r>
              <a:rPr lang="en-US" b="0" baseline="0" dirty="0"/>
              <a:t>- </a:t>
            </a:r>
            <a:r>
              <a:rPr lang="en-US" baseline="0" dirty="0"/>
              <a:t>keep focus on the audience; not your notes</a:t>
            </a:r>
          </a:p>
          <a:p>
            <a:pPr marL="465861" lvl="1" defTabSz="465861">
              <a:defRPr/>
            </a:pPr>
            <a:endParaRPr lang="en-US" baseline="0" dirty="0"/>
          </a:p>
          <a:p>
            <a:pPr defTabSz="465861">
              <a:defRPr/>
            </a:pPr>
            <a:r>
              <a:rPr lang="en-US" b="1" baseline="0" dirty="0"/>
              <a:t>Get Started</a:t>
            </a:r>
          </a:p>
          <a:p>
            <a:pPr marL="174698" indent="-174698">
              <a:buFont typeface="Arial"/>
              <a:buChar char="•"/>
            </a:pPr>
            <a:r>
              <a:rPr lang="en-US" baseline="0" dirty="0"/>
              <a:t>Introduce yourself</a:t>
            </a:r>
          </a:p>
          <a:p>
            <a:pPr marL="640559" lvl="1" indent="-174698">
              <a:buFont typeface="Arial"/>
              <a:buChar char="•"/>
            </a:pPr>
            <a:r>
              <a:rPr lang="en-US" baseline="0" dirty="0"/>
              <a:t>Base your introduction on the one you created and refined in the VA Facilitator preparation training</a:t>
            </a:r>
          </a:p>
          <a:p>
            <a:pPr marL="640559" lvl="1" indent="-174698">
              <a:buFont typeface="Arial"/>
              <a:buChar char="•"/>
            </a:pPr>
            <a:r>
              <a:rPr lang="en-US" baseline="0" dirty="0"/>
              <a:t>State the vision and purpose of this VA initiative, and how this training relates</a:t>
            </a:r>
          </a:p>
          <a:p>
            <a:pPr marL="640559" lvl="1" indent="-174698">
              <a:buFont typeface="Arial"/>
              <a:buChar char="•"/>
            </a:pPr>
            <a:r>
              <a:rPr lang="en-US" baseline="0" dirty="0"/>
              <a:t>Tell a short (3-4 sentence) personal story about your experience with delivering serious news, what you’ve learned, and why this motivates you to train others</a:t>
            </a:r>
          </a:p>
        </p:txBody>
      </p:sp>
      <p:sp>
        <p:nvSpPr>
          <p:cNvPr id="4" name="Slide Number Placeholder 3"/>
          <p:cNvSpPr>
            <a:spLocks noGrp="1"/>
          </p:cNvSpPr>
          <p:nvPr>
            <p:ph type="sldNum" sz="quarter" idx="10"/>
          </p:nvPr>
        </p:nvSpPr>
        <p:spPr/>
        <p:txBody>
          <a:bodyPr/>
          <a:lstStyle/>
          <a:p>
            <a:fld id="{4B6DE5B4-C3ED-9B47-845A-69031E4DEB5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2584905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5861">
              <a:defRPr/>
            </a:pPr>
            <a:r>
              <a:rPr lang="en-US" b="1" dirty="0"/>
              <a:t>FACILITATOR NOTES:</a:t>
            </a:r>
          </a:p>
          <a:p>
            <a:pPr defTabSz="465861">
              <a:defRPr/>
            </a:pPr>
            <a:endParaRPr lang="en-US" dirty="0"/>
          </a:p>
          <a:p>
            <a:pPr defTabSz="465861">
              <a:defRPr/>
            </a:pPr>
            <a:r>
              <a:rPr lang="en-US" dirty="0"/>
              <a:t>Walk through these bullets.  A few key points to share:</a:t>
            </a:r>
          </a:p>
          <a:p>
            <a:pPr defTabSz="465861">
              <a:defRPr/>
            </a:pPr>
            <a:endParaRPr lang="en-US" dirty="0"/>
          </a:p>
          <a:p>
            <a:pPr marL="174698" indent="-174698" defTabSz="465861">
              <a:buFont typeface="Arial"/>
              <a:buChar char="•"/>
              <a:defRPr/>
            </a:pPr>
            <a:r>
              <a:rPr lang="en-US" dirty="0"/>
              <a:t>When</a:t>
            </a:r>
            <a:r>
              <a:rPr lang="en-US" baseline="0" dirty="0"/>
              <a:t> sharing serious news, d</a:t>
            </a:r>
            <a:r>
              <a:rPr lang="en-US" dirty="0"/>
              <a:t>o not give a long lecture or huge amounts of detail. Information should be provided in short, digestible chunks.</a:t>
            </a:r>
          </a:p>
          <a:p>
            <a:pPr defTabSz="465861">
              <a:defRPr/>
            </a:pPr>
            <a:endParaRPr lang="en-US" dirty="0"/>
          </a:p>
          <a:p>
            <a:pPr marL="174698" indent="-174698" defTabSz="465861">
              <a:buFont typeface="Arial"/>
              <a:buChar char="•"/>
              <a:defRPr/>
            </a:pPr>
            <a:r>
              <a:rPr lang="en-US" dirty="0"/>
              <a:t>A rule of thumb is not to give more than two or three pieces of information at a time. </a:t>
            </a:r>
          </a:p>
          <a:p>
            <a:pPr marL="174698" indent="-174698" defTabSz="465861">
              <a:buFont typeface="Arial"/>
              <a:buChar char="•"/>
              <a:defRPr/>
            </a:pPr>
            <a:endParaRPr lang="en-US" dirty="0"/>
          </a:p>
          <a:p>
            <a:pPr marL="174698" indent="-174698" defTabSz="465861">
              <a:buFont typeface="Arial"/>
              <a:buChar char="•"/>
              <a:defRPr/>
            </a:pPr>
            <a:r>
              <a:rPr lang="en-US" dirty="0"/>
              <a:t>Use sixth grade English in communicating. Avoid medical jargon.</a:t>
            </a:r>
          </a:p>
          <a:p>
            <a:pPr marL="174698" indent="-174698" defTabSz="465861">
              <a:buFont typeface="Arial"/>
              <a:buChar char="•"/>
              <a:defRPr/>
            </a:pPr>
            <a:endParaRPr lang="en-US" dirty="0"/>
          </a:p>
          <a:p>
            <a:pPr marL="174698" indent="-174698" defTabSz="465861">
              <a:buFont typeface="Arial"/>
              <a:buChar char="•"/>
              <a:defRPr/>
            </a:pPr>
            <a:r>
              <a:rPr lang="en-US" dirty="0"/>
              <a:t>If delivering bad news, it</a:t>
            </a:r>
            <a:r>
              <a:rPr lang="en-US" baseline="0" dirty="0"/>
              <a:t> </a:t>
            </a:r>
            <a:r>
              <a:rPr lang="en-US" dirty="0"/>
              <a:t>can be quite useful to just pause after the news for as long as the patient needs.  If they are silent for over a minute or two, you may want to say something like:</a:t>
            </a:r>
          </a:p>
          <a:p>
            <a:pPr lvl="1" defTabSz="465861">
              <a:defRPr/>
            </a:pPr>
            <a:r>
              <a:rPr lang="en-US" dirty="0"/>
              <a:t>“I think I just dropped some pretty big news on you – would you like to share what you’re thinking?”</a:t>
            </a:r>
          </a:p>
        </p:txBody>
      </p:sp>
      <p:sp>
        <p:nvSpPr>
          <p:cNvPr id="4" name="Slide Number Placeholder 3"/>
          <p:cNvSpPr>
            <a:spLocks noGrp="1"/>
          </p:cNvSpPr>
          <p:nvPr>
            <p:ph type="sldNum" sz="quarter" idx="10"/>
          </p:nvPr>
        </p:nvSpPr>
        <p:spPr/>
        <p:txBody>
          <a:bodyPr/>
          <a:lstStyle/>
          <a:p>
            <a:fld id="{4B6DE5B4-C3ED-9B47-845A-69031E4DEB5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28166331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defTabSz="465887">
              <a:defRPr/>
            </a:pPr>
            <a:r>
              <a:rPr lang="en-US" b="1" dirty="0"/>
              <a:t>FACILITATOR NOTES:</a:t>
            </a:r>
          </a:p>
          <a:p>
            <a:endParaRPr lang="en-US" dirty="0"/>
          </a:p>
          <a:p>
            <a:r>
              <a:rPr lang="en-US" b="0" dirty="0"/>
              <a:t>T</a:t>
            </a:r>
            <a:r>
              <a:rPr lang="en-US" dirty="0"/>
              <a:t>his</a:t>
            </a:r>
            <a:r>
              <a:rPr lang="en-US" baseline="0" dirty="0"/>
              <a:t> is the most important point of SPIKES. </a:t>
            </a:r>
          </a:p>
          <a:p>
            <a:endParaRPr lang="en-US" baseline="0" dirty="0"/>
          </a:p>
          <a:p>
            <a:r>
              <a:rPr lang="en-US" baseline="0" dirty="0"/>
              <a:t>If the learners walk away with nothing else, </a:t>
            </a:r>
            <a:r>
              <a:rPr lang="en-US" b="1" baseline="0" dirty="0"/>
              <a:t>we want them to understand that emotional reactions are normal and common, and MUST be attended to by the clinician communicating the serious news. </a:t>
            </a:r>
            <a:r>
              <a:rPr lang="en-US" baseline="0" dirty="0"/>
              <a:t> </a:t>
            </a:r>
          </a:p>
          <a:p>
            <a:endParaRPr lang="en-US" baseline="0" dirty="0"/>
          </a:p>
          <a:p>
            <a:r>
              <a:rPr lang="en-US" baseline="0" dirty="0"/>
              <a:t>Key point:  It’s much better to </a:t>
            </a:r>
            <a:r>
              <a:rPr lang="en-US" i="1" baseline="0" dirty="0"/>
              <a:t>only</a:t>
            </a:r>
            <a:r>
              <a:rPr lang="en-US" baseline="0" dirty="0"/>
              <a:t> attend to the emotion, than to miss it and cover lots of other “facts.”</a:t>
            </a:r>
            <a:endParaRPr lang="en-US" dirty="0"/>
          </a:p>
        </p:txBody>
      </p:sp>
      <p:sp>
        <p:nvSpPr>
          <p:cNvPr id="4" name="Slide Number Placeholder 3"/>
          <p:cNvSpPr>
            <a:spLocks noGrp="1"/>
          </p:cNvSpPr>
          <p:nvPr>
            <p:ph type="sldNum" sz="quarter" idx="10"/>
          </p:nvPr>
        </p:nvSpPr>
        <p:spPr/>
        <p:txBody>
          <a:bodyPr/>
          <a:lstStyle/>
          <a:p>
            <a:fld id="{4B6DE5B4-C3ED-9B47-845A-69031E4DEB5F}"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25619790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5887">
              <a:defRPr/>
            </a:pPr>
            <a:r>
              <a:rPr lang="en-US" b="1" dirty="0"/>
              <a:t>FACILITATOR NOTES:</a:t>
            </a:r>
          </a:p>
          <a:p>
            <a:endParaRPr lang="en-US" dirty="0"/>
          </a:p>
          <a:p>
            <a:r>
              <a:rPr lang="en-US" dirty="0"/>
              <a:t>When using “naming” to respond to the patient’s</a:t>
            </a:r>
            <a:r>
              <a:rPr lang="en-US" baseline="0" dirty="0"/>
              <a:t> emotion,  you state the emotion you think the patient may be experiencing. [Review the slide.]</a:t>
            </a:r>
            <a:endParaRPr lang="en-US" dirty="0"/>
          </a:p>
        </p:txBody>
      </p:sp>
      <p:sp>
        <p:nvSpPr>
          <p:cNvPr id="4" name="Slide Number Placeholder 3"/>
          <p:cNvSpPr>
            <a:spLocks noGrp="1"/>
          </p:cNvSpPr>
          <p:nvPr>
            <p:ph type="sldNum" sz="quarter" idx="10"/>
          </p:nvPr>
        </p:nvSpPr>
        <p:spPr/>
        <p:txBody>
          <a:bodyPr/>
          <a:lstStyle/>
          <a:p>
            <a:fld id="{4B6DE5B4-C3ED-9B47-845A-69031E4DEB5F}" type="slidenum">
              <a:rPr lang="en-US" smtClean="0"/>
              <a:t>12</a:t>
            </a:fld>
            <a:endParaRPr lang="en-US" dirty="0"/>
          </a:p>
        </p:txBody>
      </p:sp>
    </p:spTree>
    <p:extLst>
      <p:ext uri="{BB962C8B-B14F-4D97-AF65-F5344CB8AC3E}">
        <p14:creationId xmlns:p14="http://schemas.microsoft.com/office/powerpoint/2010/main" val="958160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br>
              <a:rPr lang="en-US" b="1" dirty="0"/>
            </a:br>
            <a:r>
              <a:rPr lang="en-US" dirty="0"/>
              <a:t>Set up the video</a:t>
            </a:r>
            <a:r>
              <a:rPr lang="en-US" baseline="0" dirty="0"/>
              <a:t> carefully:</a:t>
            </a:r>
          </a:p>
          <a:p>
            <a:pPr marL="171450" indent="-171450">
              <a:buFont typeface="Arial"/>
              <a:buChar char="•"/>
            </a:pPr>
            <a:r>
              <a:rPr lang="en-US" dirty="0"/>
              <a:t>“Here is an example of a clinician responding to an angry patient</a:t>
            </a:r>
            <a:r>
              <a:rPr lang="en-US" baseline="0" dirty="0"/>
              <a:t>.”</a:t>
            </a:r>
          </a:p>
          <a:p>
            <a:pPr marL="171450" indent="-171450">
              <a:buFont typeface="Arial"/>
              <a:buChar char="•"/>
            </a:pPr>
            <a:r>
              <a:rPr lang="en-US" baseline="0" dirty="0"/>
              <a:t>“Pay close attention to the words he says, and we’ll discuss what you saw at the end.”</a:t>
            </a:r>
          </a:p>
          <a:p>
            <a:br>
              <a:rPr lang="en-US" baseline="0" dirty="0"/>
            </a:br>
            <a:endParaRPr lang="en-US" baseline="0" dirty="0"/>
          </a:p>
        </p:txBody>
      </p:sp>
      <p:sp>
        <p:nvSpPr>
          <p:cNvPr id="4" name="Slide Number Placeholder 3"/>
          <p:cNvSpPr>
            <a:spLocks noGrp="1"/>
          </p:cNvSpPr>
          <p:nvPr>
            <p:ph type="sldNum" sz="quarter" idx="10"/>
          </p:nvPr>
        </p:nvSpPr>
        <p:spPr/>
        <p:txBody>
          <a:bodyPr/>
          <a:lstStyle/>
          <a:p>
            <a:fld id="{4B6DE5B4-C3ED-9B47-845A-69031E4DEB5F}" type="slidenum">
              <a:rPr lang="en-US" smtClean="0"/>
              <a:t>13</a:t>
            </a:fld>
            <a:endParaRPr lang="en-US" dirty="0"/>
          </a:p>
        </p:txBody>
      </p:sp>
    </p:spTree>
    <p:extLst>
      <p:ext uri="{BB962C8B-B14F-4D97-AF65-F5344CB8AC3E}">
        <p14:creationId xmlns:p14="http://schemas.microsoft.com/office/powerpoint/2010/main" val="14201339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65887"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NOTES:</a:t>
            </a:r>
          </a:p>
          <a:p>
            <a:r>
              <a:rPr lang="en-US" dirty="0"/>
              <a:t>After the video, turn to</a:t>
            </a:r>
            <a:r>
              <a:rPr lang="en-US" baseline="0" dirty="0"/>
              <a:t> the audience and ask:</a:t>
            </a:r>
          </a:p>
          <a:p>
            <a:br>
              <a:rPr lang="en-US" baseline="0" dirty="0"/>
            </a:br>
            <a:r>
              <a:rPr lang="en-US" b="1" dirty="0"/>
              <a:t>What specifically did the clinician do that you liked?</a:t>
            </a:r>
          </a:p>
          <a:p>
            <a:pPr marL="0" indent="0">
              <a:buFont typeface="Arial"/>
              <a:buNone/>
            </a:pPr>
            <a:endParaRPr lang="en-US" dirty="0"/>
          </a:p>
          <a:p>
            <a:r>
              <a:rPr lang="en-US" dirty="0"/>
              <a:t>Make</a:t>
            </a:r>
            <a:r>
              <a:rPr lang="en-US" baseline="0" dirty="0"/>
              <a:t> sure that they catch all the things that happen here:</a:t>
            </a:r>
          </a:p>
          <a:p>
            <a:pPr marL="171450" indent="-171450">
              <a:buFont typeface="Arial" charset="0"/>
              <a:buChar char="•"/>
            </a:pPr>
            <a:r>
              <a:rPr lang="en-US" baseline="0" dirty="0"/>
              <a:t>Ask for specific words that were used</a:t>
            </a:r>
          </a:p>
          <a:p>
            <a:pPr marL="174708" indent="-174708">
              <a:buFont typeface="Arial"/>
              <a:buChar char="•"/>
            </a:pPr>
            <a:r>
              <a:rPr lang="en-US" baseline="0" dirty="0"/>
              <a:t>Names the emotion, including patient’s lack of trust</a:t>
            </a:r>
          </a:p>
          <a:p>
            <a:pPr marL="174708" indent="-174708">
              <a:buFont typeface="Arial"/>
              <a:buChar char="•"/>
            </a:pPr>
            <a:r>
              <a:rPr lang="en-US" baseline="0" dirty="0"/>
              <a:t>Does not get defensive, but rolls with the pushback</a:t>
            </a:r>
          </a:p>
          <a:p>
            <a:pPr marL="0" indent="0">
              <a:buFont typeface="Arial"/>
              <a:buNone/>
            </a:pPr>
            <a:br>
              <a:rPr lang="en-US" baseline="0" dirty="0"/>
            </a:br>
            <a:r>
              <a:rPr lang="en-US" baseline="0" dirty="0"/>
              <a:t>You may also want to ask:  “What was the effect of what the clinician said on the patient?”</a:t>
            </a:r>
            <a:endParaRPr lang="en-US" dirty="0"/>
          </a:p>
          <a:p>
            <a:pPr marL="0" indent="0">
              <a:buFont typeface="Arial"/>
              <a:buNone/>
            </a:pPr>
            <a:br>
              <a:rPr lang="en-US" dirty="0"/>
            </a:br>
            <a:br>
              <a:rPr lang="en-US" dirty="0"/>
            </a:br>
            <a:endParaRPr lang="en-US" dirty="0"/>
          </a:p>
          <a:p>
            <a:pPr marL="0" indent="0">
              <a:buFont typeface="Arial"/>
              <a:buNone/>
            </a:pPr>
            <a:endParaRPr lang="en-US" dirty="0"/>
          </a:p>
          <a:p>
            <a:br>
              <a:rPr lang="en-US" baseline="0" dirty="0"/>
            </a:br>
            <a:endParaRPr lang="en-US" baseline="0" dirty="0"/>
          </a:p>
          <a:p>
            <a:pPr marL="0" indent="0" defTabSz="465887">
              <a:buFont typeface="Arial"/>
              <a:buNone/>
              <a:defRPr/>
            </a:pPr>
            <a:endParaRPr lang="en-US" dirty="0"/>
          </a:p>
        </p:txBody>
      </p:sp>
      <p:sp>
        <p:nvSpPr>
          <p:cNvPr id="4" name="Slide Number Placeholder 3"/>
          <p:cNvSpPr>
            <a:spLocks noGrp="1"/>
          </p:cNvSpPr>
          <p:nvPr>
            <p:ph type="sldNum" sz="quarter" idx="10"/>
          </p:nvPr>
        </p:nvSpPr>
        <p:spPr/>
        <p:txBody>
          <a:bodyPr/>
          <a:lstStyle/>
          <a:p>
            <a:fld id="{4B6DE5B4-C3ED-9B47-845A-69031E4DEB5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18408407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br>
              <a:rPr lang="en-US" b="1" dirty="0"/>
            </a:br>
            <a:r>
              <a:rPr lang="en-US" baseline="0" dirty="0"/>
              <a:t>Acknowledging is anything you say that makes it clear you recognize the patient is having an emotional reaction.</a:t>
            </a:r>
          </a:p>
        </p:txBody>
      </p:sp>
      <p:sp>
        <p:nvSpPr>
          <p:cNvPr id="4" name="Slide Number Placeholder 3"/>
          <p:cNvSpPr>
            <a:spLocks noGrp="1"/>
          </p:cNvSpPr>
          <p:nvPr>
            <p:ph type="sldNum" sz="quarter" idx="10"/>
          </p:nvPr>
        </p:nvSpPr>
        <p:spPr/>
        <p:txBody>
          <a:bodyPr/>
          <a:lstStyle/>
          <a:p>
            <a:fld id="{4B6DE5B4-C3ED-9B47-845A-69031E4DEB5F}" type="slidenum">
              <a:rPr lang="en-US" smtClean="0"/>
              <a:t>15</a:t>
            </a:fld>
            <a:endParaRPr lang="en-US" dirty="0"/>
          </a:p>
        </p:txBody>
      </p:sp>
    </p:spTree>
    <p:extLst>
      <p:ext uri="{BB962C8B-B14F-4D97-AF65-F5344CB8AC3E}">
        <p14:creationId xmlns:p14="http://schemas.microsoft.com/office/powerpoint/2010/main" val="958160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5887">
              <a:defRPr/>
            </a:pPr>
            <a:r>
              <a:rPr lang="en-US" b="1" baseline="0" dirty="0"/>
              <a:t>FACILITATOR NOTES:</a:t>
            </a:r>
            <a:br>
              <a:rPr lang="en-US" b="1" baseline="0" dirty="0"/>
            </a:br>
            <a:endParaRPr lang="en-US" b="1" baseline="0" dirty="0"/>
          </a:p>
          <a:p>
            <a:r>
              <a:rPr lang="en-US" dirty="0"/>
              <a:t>Set up the video briefly (e.g., “In this video, the clinician is talking to a mother of a teenager</a:t>
            </a:r>
            <a:r>
              <a:rPr lang="en-US" baseline="0" dirty="0"/>
              <a:t> who’s been in a critical bicycle accident.  </a:t>
            </a:r>
            <a:r>
              <a:rPr lang="en-US" dirty="0"/>
              <a:t>It presents an example of a clinician </a:t>
            </a:r>
            <a:r>
              <a:rPr lang="en-US" b="1" dirty="0"/>
              <a:t>acknowledging</a:t>
            </a:r>
            <a:r>
              <a:rPr lang="en-US" b="1" baseline="0" dirty="0"/>
              <a:t> the mother’s emotion</a:t>
            </a:r>
            <a:r>
              <a:rPr lang="en-US" baseline="0" dirty="0"/>
              <a:t>. Pay close attention to the words he says, and we’ll discuss what you saw at the end”).</a:t>
            </a:r>
          </a:p>
          <a:p>
            <a:endParaRPr lang="en-US" baseline="0" dirty="0"/>
          </a:p>
        </p:txBody>
      </p:sp>
      <p:sp>
        <p:nvSpPr>
          <p:cNvPr id="4" name="Slide Number Placeholder 3"/>
          <p:cNvSpPr>
            <a:spLocks noGrp="1"/>
          </p:cNvSpPr>
          <p:nvPr>
            <p:ph type="sldNum" sz="quarter" idx="10"/>
          </p:nvPr>
        </p:nvSpPr>
        <p:spPr/>
        <p:txBody>
          <a:bodyPr/>
          <a:lstStyle/>
          <a:p>
            <a:fld id="{4B6DE5B4-C3ED-9B47-845A-69031E4DEB5F}" type="slidenum">
              <a:rPr lang="en-US" smtClean="0"/>
              <a:t>16</a:t>
            </a:fld>
            <a:endParaRPr lang="en-US" dirty="0"/>
          </a:p>
        </p:txBody>
      </p:sp>
    </p:spTree>
    <p:extLst>
      <p:ext uri="{BB962C8B-B14F-4D97-AF65-F5344CB8AC3E}">
        <p14:creationId xmlns:p14="http://schemas.microsoft.com/office/powerpoint/2010/main" val="32448096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65887"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NOTES:</a:t>
            </a:r>
          </a:p>
          <a:p>
            <a:endParaRPr lang="en-US" dirty="0">
              <a:solidFill>
                <a:prstClr val="black"/>
              </a:solidFill>
            </a:endParaRPr>
          </a:p>
          <a:p>
            <a:r>
              <a:rPr lang="en-US" dirty="0"/>
              <a:t>After the video, turn to</a:t>
            </a:r>
            <a:r>
              <a:rPr lang="en-US" baseline="0" dirty="0"/>
              <a:t> the audience and ask:</a:t>
            </a:r>
          </a:p>
          <a:p>
            <a:endParaRPr lang="en-US" baseline="0" dirty="0"/>
          </a:p>
          <a:p>
            <a:pPr marL="174708" indent="-174708">
              <a:buFont typeface="Arial"/>
              <a:buChar char="•"/>
            </a:pPr>
            <a:r>
              <a:rPr lang="en-US" b="1" dirty="0"/>
              <a:t>What specifically did the clinician do that you liked?</a:t>
            </a:r>
          </a:p>
          <a:p>
            <a:endParaRPr lang="en-US" dirty="0"/>
          </a:p>
          <a:p>
            <a:r>
              <a:rPr lang="en-US" dirty="0"/>
              <a:t>Make</a:t>
            </a:r>
            <a:r>
              <a:rPr lang="en-US" baseline="0" dirty="0"/>
              <a:t> sure that they catch all the things that happen here:</a:t>
            </a:r>
          </a:p>
          <a:p>
            <a:pPr marL="174708" indent="-174708">
              <a:buFont typeface="Arial"/>
              <a:buChar char="•"/>
            </a:pPr>
            <a:r>
              <a:rPr lang="en-US" baseline="0" dirty="0"/>
              <a:t>Says, “I can’t even imagine…”</a:t>
            </a:r>
          </a:p>
          <a:p>
            <a:pPr marL="174708" indent="-174708">
              <a:buFont typeface="Arial"/>
              <a:buChar char="•"/>
            </a:pPr>
            <a:r>
              <a:rPr lang="en-US" baseline="0" dirty="0"/>
              <a:t>Does not engage in the miracle talk.  Just empathizes with mother’s pain.</a:t>
            </a:r>
          </a:p>
          <a:p>
            <a:endParaRPr lang="en-US" baseline="0" dirty="0"/>
          </a:p>
          <a:p>
            <a:r>
              <a:rPr lang="en-US" dirty="0"/>
              <a:t>Video attribute: </a:t>
            </a:r>
          </a:p>
          <a:p>
            <a:r>
              <a:rPr lang="en-US" dirty="0"/>
              <a:t>Emanuel LL, von </a:t>
            </a:r>
            <a:r>
              <a:rPr lang="en-US" dirty="0" err="1"/>
              <a:t>Gunten</a:t>
            </a:r>
            <a:r>
              <a:rPr lang="en-US" dirty="0"/>
              <a:t> CF, Ferris FD, Hauser, J. eds. The Education in Palliative and End-of-life Care (EPEC) Curriculum: © The EPEC Program, 1999-2011.</a:t>
            </a:r>
          </a:p>
          <a:p>
            <a:pPr marL="0" indent="0">
              <a:buFont typeface="Arial"/>
              <a:buNone/>
            </a:pPr>
            <a:endParaRPr lang="en-US" dirty="0"/>
          </a:p>
          <a:p>
            <a:pPr marL="0" indent="0">
              <a:buFont typeface="Arial"/>
              <a:buNone/>
            </a:pPr>
            <a:endParaRPr lang="en-US" dirty="0"/>
          </a:p>
          <a:p>
            <a:br>
              <a:rPr lang="en-US" baseline="0" dirty="0"/>
            </a:br>
            <a:endParaRPr lang="en-US" baseline="0" dirty="0"/>
          </a:p>
          <a:p>
            <a:pPr marL="0" indent="0" defTabSz="465887">
              <a:buFont typeface="Arial"/>
              <a:buNone/>
              <a:defRPr/>
            </a:pPr>
            <a:endParaRPr lang="en-US" dirty="0"/>
          </a:p>
        </p:txBody>
      </p:sp>
      <p:sp>
        <p:nvSpPr>
          <p:cNvPr id="4" name="Slide Number Placeholder 3"/>
          <p:cNvSpPr>
            <a:spLocks noGrp="1"/>
          </p:cNvSpPr>
          <p:nvPr>
            <p:ph type="sldNum" sz="quarter" idx="10"/>
          </p:nvPr>
        </p:nvSpPr>
        <p:spPr/>
        <p:txBody>
          <a:bodyPr/>
          <a:lstStyle/>
          <a:p>
            <a:fld id="{4B6DE5B4-C3ED-9B47-845A-69031E4DEB5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40906869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br>
              <a:rPr lang="en-US" b="1" dirty="0"/>
            </a:br>
            <a:r>
              <a:rPr lang="en-US" b="0" dirty="0"/>
              <a:t>An “I wish” statement conveys alignment with the patient, and recognizes their hope.  It is a good way to convey empathy.</a:t>
            </a:r>
          </a:p>
          <a:p>
            <a:endParaRPr lang="en-US" b="0" baseline="0" dirty="0"/>
          </a:p>
          <a:p>
            <a:r>
              <a:rPr lang="en-US" b="0" baseline="0" dirty="0"/>
              <a:t>When using an “I wish” statement, never follow it with, “…but…”; doing so removes the empathic impact. “But” isn’t necessary, because “I wish” conveys that the event isn’t likely.</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B6DE5B4-C3ED-9B47-845A-69031E4DEB5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568672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a:t>
            </a:r>
            <a:r>
              <a:rPr lang="en-US" b="1" baseline="0" dirty="0"/>
              <a:t> NOTES:</a:t>
            </a:r>
          </a:p>
          <a:p>
            <a:endParaRPr lang="en-US" b="1" baseline="0" dirty="0"/>
          </a:p>
          <a:p>
            <a:r>
              <a:rPr lang="en-US" b="0" baseline="0" dirty="0"/>
              <a:t>Note the language used in the last bullet point.  Instead of asking patient to repeat back what you said (which can sound patronizing), the language on the slide can be more effective.  It puts the onus on the clinician if the patient doesn’t understand.</a:t>
            </a:r>
          </a:p>
        </p:txBody>
      </p:sp>
      <p:sp>
        <p:nvSpPr>
          <p:cNvPr id="4" name="Slide Number Placeholder 3"/>
          <p:cNvSpPr>
            <a:spLocks noGrp="1"/>
          </p:cNvSpPr>
          <p:nvPr>
            <p:ph type="sldNum" sz="quarter" idx="10"/>
          </p:nvPr>
        </p:nvSpPr>
        <p:spPr/>
        <p:txBody>
          <a:bodyPr/>
          <a:lstStyle/>
          <a:p>
            <a:fld id="{4B6DE5B4-C3ED-9B47-845A-69031E4DEB5F}" type="slidenum">
              <a:rPr lang="en-US" smtClean="0"/>
              <a:t>19</a:t>
            </a:fld>
            <a:endParaRPr lang="en-US" dirty="0"/>
          </a:p>
        </p:txBody>
      </p:sp>
    </p:spTree>
    <p:extLst>
      <p:ext uri="{BB962C8B-B14F-4D97-AF65-F5344CB8AC3E}">
        <p14:creationId xmlns:p14="http://schemas.microsoft.com/office/powerpoint/2010/main" val="33625918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endParaRPr lang="en-US" b="1" dirty="0"/>
          </a:p>
          <a:p>
            <a:r>
              <a:rPr lang="en-US" dirty="0"/>
              <a:t>“Today’s session is the first in a series of training sessions that </a:t>
            </a:r>
            <a:r>
              <a:rPr lang="en-US" baseline="0" dirty="0"/>
              <a:t>we will do over the next XX weeks (months).” (Modify if you are doing all the training sessions at once.)</a:t>
            </a:r>
          </a:p>
          <a:p>
            <a:r>
              <a:rPr lang="en-US" baseline="0" dirty="0"/>
              <a:t>“We’re going to start by focusing on how to deliver serious news to patients and their families.”</a:t>
            </a:r>
          </a:p>
          <a:p>
            <a:endParaRPr lang="en-US" baseline="0" dirty="0"/>
          </a:p>
          <a:p>
            <a:r>
              <a:rPr lang="en-US" baseline="0" dirty="0"/>
              <a:t>Raise the question to the group (and facilitate a few responses):</a:t>
            </a:r>
          </a:p>
          <a:p>
            <a:pPr marL="174708" indent="-174708">
              <a:buFont typeface="Arial"/>
              <a:buChar char="•"/>
            </a:pPr>
            <a:r>
              <a:rPr lang="en-US" baseline="0" dirty="0"/>
              <a:t>“Why do we call it serious news?”</a:t>
            </a:r>
          </a:p>
          <a:p>
            <a:endParaRPr lang="en-US" baseline="0" dirty="0"/>
          </a:p>
          <a:p>
            <a:r>
              <a:rPr lang="en-US" baseline="0" dirty="0"/>
              <a:t>After the responses, emphasize the following point:</a:t>
            </a:r>
          </a:p>
          <a:p>
            <a:endParaRPr lang="en-US" baseline="0" dirty="0"/>
          </a:p>
          <a:p>
            <a:pPr marL="174708" indent="-174708">
              <a:buFont typeface="Arial"/>
              <a:buChar char="•"/>
            </a:pPr>
            <a:r>
              <a:rPr lang="en-US" baseline="0" dirty="0"/>
              <a:t>To call it “bad news” implies only one outcome and one way of looking at it.  There is lots of different kinds of news that patients receive, and it is not always perceived as universally bad. </a:t>
            </a:r>
          </a:p>
          <a:p>
            <a:pPr marL="174708" indent="-174708">
              <a:buFont typeface="Arial"/>
              <a:buChar char="•"/>
            </a:pPr>
            <a:r>
              <a:rPr lang="en-US" baseline="0" dirty="0"/>
              <a:t>Serious news is a more global term for any news that has important repercussions, one way or the other.</a:t>
            </a:r>
          </a:p>
          <a:p>
            <a:endParaRPr lang="en-US" dirty="0"/>
          </a:p>
          <a:p>
            <a:endParaRPr lang="en-US" dirty="0"/>
          </a:p>
        </p:txBody>
      </p:sp>
      <p:sp>
        <p:nvSpPr>
          <p:cNvPr id="4" name="Slide Number Placeholder 3"/>
          <p:cNvSpPr>
            <a:spLocks noGrp="1"/>
          </p:cNvSpPr>
          <p:nvPr>
            <p:ph type="sldNum" sz="quarter" idx="10"/>
          </p:nvPr>
        </p:nvSpPr>
        <p:spPr/>
        <p:txBody>
          <a:bodyPr/>
          <a:lstStyle/>
          <a:p>
            <a:fld id="{4B6DE5B4-C3ED-9B47-845A-69031E4DEB5F}" type="slidenum">
              <a:rPr lang="en-US" smtClean="0"/>
              <a:t>2</a:t>
            </a:fld>
            <a:endParaRPr lang="en-US" dirty="0"/>
          </a:p>
        </p:txBody>
      </p:sp>
    </p:spTree>
    <p:extLst>
      <p:ext uri="{BB962C8B-B14F-4D97-AF65-F5344CB8AC3E}">
        <p14:creationId xmlns:p14="http://schemas.microsoft.com/office/powerpoint/2010/main" val="8676342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a:t>
            </a:r>
            <a:r>
              <a:rPr lang="en-US" b="1" baseline="0" dirty="0"/>
              <a:t> NOTES:</a:t>
            </a:r>
          </a:p>
          <a:p>
            <a:br>
              <a:rPr lang="en-US" b="1" baseline="0" dirty="0"/>
            </a:br>
            <a:r>
              <a:rPr lang="en-US" dirty="0"/>
              <a:t>Set up the video briefly (e.g., “Here is an example of a clinician telling</a:t>
            </a:r>
            <a:r>
              <a:rPr lang="en-US" baseline="0" dirty="0"/>
              <a:t> a prostate cancer patient that his PSA has increased.  You’ll see him start out the conversation by </a:t>
            </a:r>
            <a:r>
              <a:rPr lang="en-US" dirty="0"/>
              <a:t>assessing understanding</a:t>
            </a:r>
            <a:r>
              <a:rPr lang="en-US" baseline="0" dirty="0"/>
              <a:t> before giving the news, and then checking in later.  The middle part of the conversation is left out of the clip.  Pay close attention and we’ll discuss what you saw after we’ve watched.”)</a:t>
            </a:r>
          </a:p>
          <a:p>
            <a:br>
              <a:rPr lang="en-US" baseline="0" dirty="0"/>
            </a:br>
            <a:endParaRPr lang="en-US" baseline="0" dirty="0"/>
          </a:p>
        </p:txBody>
      </p:sp>
      <p:sp>
        <p:nvSpPr>
          <p:cNvPr id="4" name="Slide Number Placeholder 3"/>
          <p:cNvSpPr>
            <a:spLocks noGrp="1"/>
          </p:cNvSpPr>
          <p:nvPr>
            <p:ph type="sldNum" sz="quarter" idx="10"/>
          </p:nvPr>
        </p:nvSpPr>
        <p:spPr/>
        <p:txBody>
          <a:bodyPr/>
          <a:lstStyle/>
          <a:p>
            <a:fld id="{4B6DE5B4-C3ED-9B47-845A-69031E4DEB5F}" type="slidenum">
              <a:rPr lang="en-US" smtClean="0"/>
              <a:t>20</a:t>
            </a:fld>
            <a:endParaRPr lang="en-US" dirty="0"/>
          </a:p>
        </p:txBody>
      </p:sp>
    </p:spTree>
    <p:extLst>
      <p:ext uri="{BB962C8B-B14F-4D97-AF65-F5344CB8AC3E}">
        <p14:creationId xmlns:p14="http://schemas.microsoft.com/office/powerpoint/2010/main" val="36666251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65887"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NOTES:</a:t>
            </a:r>
          </a:p>
          <a:p>
            <a:endParaRPr lang="en-US" dirty="0">
              <a:solidFill>
                <a:prstClr val="black"/>
              </a:solidFill>
            </a:endParaRPr>
          </a:p>
          <a:p>
            <a:r>
              <a:rPr lang="en-US" dirty="0"/>
              <a:t>After the video, turn to</a:t>
            </a:r>
            <a:r>
              <a:rPr lang="en-US" baseline="0" dirty="0"/>
              <a:t> the audience and ask:</a:t>
            </a:r>
          </a:p>
          <a:p>
            <a:br>
              <a:rPr lang="en-US" baseline="0" dirty="0"/>
            </a:br>
            <a:endParaRPr lang="en-US" baseline="0" dirty="0"/>
          </a:p>
          <a:p>
            <a:pPr marL="0" indent="0">
              <a:buFont typeface="Arial"/>
              <a:buNone/>
            </a:pPr>
            <a:r>
              <a:rPr lang="en-US" b="1" dirty="0"/>
              <a:t>What specifically did the clinician do that you liked?</a:t>
            </a:r>
            <a:br>
              <a:rPr lang="en-US" dirty="0"/>
            </a:br>
            <a:endParaRPr lang="en-US" dirty="0"/>
          </a:p>
          <a:p>
            <a:pPr marL="0" indent="0">
              <a:buFont typeface="Arial"/>
              <a:buNone/>
            </a:pPr>
            <a:r>
              <a:rPr lang="en-US" dirty="0"/>
              <a:t>Or…</a:t>
            </a:r>
            <a:br>
              <a:rPr lang="en-US" dirty="0"/>
            </a:br>
            <a:endParaRPr lang="en-US" dirty="0"/>
          </a:p>
          <a:p>
            <a:pPr marL="0" indent="0">
              <a:buFont typeface="Arial"/>
              <a:buNone/>
            </a:pPr>
            <a:r>
              <a:rPr lang="en-US" b="1" dirty="0"/>
              <a:t>What words did the clinician use?</a:t>
            </a:r>
            <a:br>
              <a:rPr lang="en-US" dirty="0"/>
            </a:br>
            <a:endParaRPr lang="en-US" dirty="0"/>
          </a:p>
          <a:p>
            <a:r>
              <a:rPr lang="en-US" dirty="0"/>
              <a:t>Make</a:t>
            </a:r>
            <a:r>
              <a:rPr lang="en-US" baseline="0" dirty="0"/>
              <a:t> sure that they catch all the things that happen here:</a:t>
            </a:r>
          </a:p>
          <a:p>
            <a:pPr marL="174708" indent="-174708">
              <a:buFont typeface="Arial"/>
              <a:buChar char="•"/>
            </a:pPr>
            <a:r>
              <a:rPr lang="en-US" baseline="0" dirty="0"/>
              <a:t>Assesses patient’s understanding</a:t>
            </a:r>
          </a:p>
          <a:p>
            <a:pPr marL="174708" indent="-174708">
              <a:buFont typeface="Arial"/>
              <a:buChar char="•"/>
            </a:pPr>
            <a:r>
              <a:rPr lang="en-US" baseline="0" dirty="0"/>
              <a:t>Gives information and then, at end of discussion, checks understanding again</a:t>
            </a:r>
            <a:endParaRPr lang="en-US" dirty="0"/>
          </a:p>
          <a:p>
            <a:endParaRPr lang="en-US" dirty="0"/>
          </a:p>
          <a:p>
            <a:endParaRPr lang="en-US" baseline="0" dirty="0"/>
          </a:p>
          <a:p>
            <a:r>
              <a:rPr lang="en-US" dirty="0"/>
              <a:t>Video attribution: </a:t>
            </a:r>
          </a:p>
          <a:p>
            <a:r>
              <a:rPr lang="en-US" dirty="0"/>
              <a:t>Emanuel LL, von </a:t>
            </a:r>
            <a:r>
              <a:rPr lang="en-US" dirty="0" err="1"/>
              <a:t>Gunten</a:t>
            </a:r>
            <a:r>
              <a:rPr lang="en-US" dirty="0"/>
              <a:t> CF, Ferris FD, Hauser, J. eds. The Education in Palliative and End-of-life Care (EPEC) Curriculum: © The EPEC Program, </a:t>
            </a:r>
            <a:r>
              <a:rPr lang="en-US"/>
              <a:t>1999-2011.</a:t>
            </a:r>
            <a:endParaRPr lang="en-US" dirty="0"/>
          </a:p>
          <a:p>
            <a:br>
              <a:rPr lang="en-US" baseline="0" dirty="0"/>
            </a:br>
            <a:endParaRPr lang="en-US" baseline="0" dirty="0"/>
          </a:p>
          <a:p>
            <a:pPr marL="0" indent="0" defTabSz="465887">
              <a:buFont typeface="Arial"/>
              <a:buNone/>
              <a:defRPr/>
            </a:pPr>
            <a:endParaRPr lang="en-US" dirty="0"/>
          </a:p>
        </p:txBody>
      </p:sp>
      <p:sp>
        <p:nvSpPr>
          <p:cNvPr id="4" name="Slide Number Placeholder 3"/>
          <p:cNvSpPr>
            <a:spLocks noGrp="1"/>
          </p:cNvSpPr>
          <p:nvPr>
            <p:ph type="sldNum" sz="quarter" idx="10"/>
          </p:nvPr>
        </p:nvSpPr>
        <p:spPr/>
        <p:txBody>
          <a:bodyPr/>
          <a:lstStyle/>
          <a:p>
            <a:fld id="{4B6DE5B4-C3ED-9B47-845A-69031E4DEB5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10297225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endParaRPr lang="en-US" b="1" dirty="0"/>
          </a:p>
          <a:p>
            <a:r>
              <a:rPr lang="en-US" dirty="0"/>
              <a:t>Tell</a:t>
            </a:r>
            <a:r>
              <a:rPr lang="en-US" baseline="0" dirty="0"/>
              <a:t> the group: “Now that you’ve heard and seen what these skills look like, let’s practice them”</a:t>
            </a:r>
          </a:p>
          <a:p>
            <a:endParaRPr lang="en-US" baseline="0" dirty="0"/>
          </a:p>
          <a:p>
            <a:r>
              <a:rPr lang="en-US" baseline="0" dirty="0"/>
              <a:t>Ask the group, “How do athletes or musicians practice?”</a:t>
            </a:r>
          </a:p>
          <a:p>
            <a:endParaRPr lang="en-US" baseline="0" dirty="0"/>
          </a:p>
          <a:p>
            <a:r>
              <a:rPr lang="en-US" baseline="0" dirty="0"/>
              <a:t>Facilitate the responses, and then (if they haven’t gotten there on their own), talk about drills.  Something like,</a:t>
            </a:r>
          </a:p>
          <a:p>
            <a:endParaRPr lang="en-US" baseline="0" dirty="0"/>
          </a:p>
          <a:p>
            <a:r>
              <a:rPr lang="en-US" baseline="0" dirty="0"/>
              <a:t>“Even the world’s best athletes or musicians do drills every day.  Basketball players practice shot after shot and pass after pass.  Professional musicians play 30-60 minutes of scales every day – even though they know them by heart.  Drills build and retain muscle memory, and also allow us to learn new things”</a:t>
            </a:r>
          </a:p>
          <a:p>
            <a:endParaRPr lang="en-US" baseline="0" dirty="0"/>
          </a:p>
          <a:p>
            <a:r>
              <a:rPr lang="en-US" baseline="0" dirty="0"/>
              <a:t>We’re going to practice using the words we’ve been talking about, and we’re going to make it really easy for you by giving you exact words to say.  </a:t>
            </a:r>
          </a:p>
          <a:p>
            <a:endParaRPr lang="en-US" baseline="0" dirty="0"/>
          </a:p>
          <a:p>
            <a:r>
              <a:rPr lang="en-US" baseline="0" dirty="0"/>
              <a:t>It may seem easy, or even silly, but it’s just like a great basketball player practicing layups” (or choose another similar analogy that you’re comfortable with).</a:t>
            </a:r>
          </a:p>
          <a:p>
            <a:endParaRPr lang="en-US" baseline="0" dirty="0"/>
          </a:p>
        </p:txBody>
      </p:sp>
      <p:sp>
        <p:nvSpPr>
          <p:cNvPr id="4" name="Slide Number Placeholder 3"/>
          <p:cNvSpPr>
            <a:spLocks noGrp="1"/>
          </p:cNvSpPr>
          <p:nvPr>
            <p:ph type="sldNum" sz="quarter" idx="10"/>
          </p:nvPr>
        </p:nvSpPr>
        <p:spPr/>
        <p:txBody>
          <a:bodyPr/>
          <a:lstStyle/>
          <a:p>
            <a:fld id="{4B6DE5B4-C3ED-9B47-845A-69031E4DEB5F}" type="slidenum">
              <a:rPr lang="en-US" smtClean="0"/>
              <a:t>22</a:t>
            </a:fld>
            <a:endParaRPr lang="en-US" dirty="0"/>
          </a:p>
        </p:txBody>
      </p:sp>
    </p:spTree>
    <p:extLst>
      <p:ext uri="{BB962C8B-B14F-4D97-AF65-F5344CB8AC3E}">
        <p14:creationId xmlns:p14="http://schemas.microsoft.com/office/powerpoint/2010/main" val="35142000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FACILITATOR NOTES:</a:t>
            </a:r>
          </a:p>
          <a:p>
            <a:endParaRPr lang="en-US" b="1" baseline="0" dirty="0"/>
          </a:p>
          <a:p>
            <a:r>
              <a:rPr lang="en-US" dirty="0"/>
              <a:t>Walk</a:t>
            </a:r>
            <a:r>
              <a:rPr lang="en-US" baseline="0" dirty="0"/>
              <a:t> the group through the drill instructions.  At the end, ask if there are any questions and make sure there is complete clarity in the room about how to do this.</a:t>
            </a:r>
          </a:p>
          <a:p>
            <a:endParaRPr lang="en-US" baseline="0" dirty="0"/>
          </a:p>
          <a:p>
            <a:r>
              <a:rPr lang="en-US" baseline="0" dirty="0"/>
              <a:t>Ask the group to divide into pairs.</a:t>
            </a:r>
          </a:p>
          <a:p>
            <a:endParaRPr lang="en-US" baseline="0" dirty="0"/>
          </a:p>
          <a:p>
            <a:r>
              <a:rPr lang="en-US" baseline="0" dirty="0"/>
              <a:t>Read the first two drills out loud – or, better yet – have two learners in the audience read them out loud for you using the slides.    </a:t>
            </a:r>
          </a:p>
          <a:p>
            <a:endParaRPr lang="en-US" baseline="0" dirty="0"/>
          </a:p>
          <a:p>
            <a:r>
              <a:rPr lang="en-US" baseline="0" dirty="0"/>
              <a:t>Have the people that just demonstrated, switch roles and do the two drills again.</a:t>
            </a:r>
          </a:p>
          <a:p>
            <a:endParaRPr lang="en-US" baseline="0" dirty="0"/>
          </a:p>
          <a:p>
            <a:r>
              <a:rPr lang="en-US" baseline="0" dirty="0"/>
              <a:t>Then, explain that after these two drills, learners will debrief with each other.</a:t>
            </a:r>
          </a:p>
          <a:p>
            <a:endParaRPr lang="en-US" baseline="0" dirty="0"/>
          </a:p>
          <a:p>
            <a:r>
              <a:rPr lang="en-US" baseline="0" dirty="0"/>
              <a:t>Have the pairs practice together using their drill sheets, reminding them to switch roles after they complete one round.</a:t>
            </a:r>
          </a:p>
        </p:txBody>
      </p:sp>
      <p:sp>
        <p:nvSpPr>
          <p:cNvPr id="4" name="Slide Number Placeholder 3"/>
          <p:cNvSpPr>
            <a:spLocks noGrp="1"/>
          </p:cNvSpPr>
          <p:nvPr>
            <p:ph type="sldNum" sz="quarter" idx="10"/>
          </p:nvPr>
        </p:nvSpPr>
        <p:spPr/>
        <p:txBody>
          <a:bodyPr/>
          <a:lstStyle/>
          <a:p>
            <a:fld id="{4B6DE5B4-C3ED-9B47-845A-69031E4DEB5F}" type="slidenum">
              <a:rPr lang="en-US" smtClean="0"/>
              <a:t>23</a:t>
            </a:fld>
            <a:endParaRPr lang="en-US" dirty="0"/>
          </a:p>
        </p:txBody>
      </p:sp>
    </p:spTree>
    <p:extLst>
      <p:ext uri="{BB962C8B-B14F-4D97-AF65-F5344CB8AC3E}">
        <p14:creationId xmlns:p14="http://schemas.microsoft.com/office/powerpoint/2010/main" val="21234578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a:t>
            </a:r>
            <a:r>
              <a:rPr lang="en-US" b="1" baseline="0" dirty="0"/>
              <a:t> NOTES:</a:t>
            </a:r>
          </a:p>
          <a:p>
            <a:endParaRPr lang="en-US" b="1" baseline="0" dirty="0"/>
          </a:p>
          <a:p>
            <a:r>
              <a:rPr lang="en-US" b="0" baseline="0" dirty="0"/>
              <a:t>These first two drills are for the Perception and Invitation of SPIKES.</a:t>
            </a:r>
          </a:p>
          <a:p>
            <a:endParaRPr lang="en-US" b="0" baseline="0" dirty="0"/>
          </a:p>
          <a:p>
            <a:r>
              <a:rPr lang="en-US" b="0" baseline="0" dirty="0"/>
              <a:t>Read the drill out loud.  Or, better yet, ask two people in the group to read it out loud for the group.</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B6DE5B4-C3ED-9B47-845A-69031E4DEB5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278127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a:t>
            </a:r>
            <a:r>
              <a:rPr lang="en-US" b="1" baseline="0" dirty="0"/>
              <a:t> NOTES:</a:t>
            </a:r>
          </a:p>
          <a:p>
            <a:endParaRPr lang="en-US" b="1" baseline="0" dirty="0"/>
          </a:p>
          <a:p>
            <a:r>
              <a:rPr lang="en-US" b="0" baseline="0" dirty="0"/>
              <a:t>Either read or have the two learners read out loud this drill as well.</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B6DE5B4-C3ED-9B47-845A-69031E4DEB5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613328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a:t>
            </a:r>
            <a:r>
              <a:rPr lang="en-US" b="1" baseline="0" dirty="0"/>
              <a:t> NOTES:</a:t>
            </a:r>
          </a:p>
          <a:p>
            <a:endParaRPr lang="en-US" b="1" baseline="0" dirty="0"/>
          </a:p>
          <a:p>
            <a:r>
              <a:rPr lang="en-US" b="0" baseline="0" dirty="0"/>
              <a:t>Ask them to switch roles and demonstrate the drill again.</a:t>
            </a:r>
          </a:p>
          <a:p>
            <a:endParaRPr lang="en-US" b="0" baseline="0" dirty="0"/>
          </a:p>
          <a:p>
            <a:r>
              <a:rPr lang="en-US" b="0" baseline="0" dirty="0"/>
              <a:t>When done demonstrating the drill, go back to the drill instructions and ask everyone to do the drill in their groups of two. </a:t>
            </a:r>
          </a:p>
          <a:p>
            <a:endParaRPr lang="en-US" b="0" baseline="0" dirty="0"/>
          </a:p>
          <a:p>
            <a:r>
              <a:rPr lang="en-US" b="0" baseline="0" dirty="0"/>
              <a:t>Walk around the room and observe how they are doing, and prompt them to move to the next step when ready.  </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B6DE5B4-C3ED-9B47-845A-69031E4DEB5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856773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a:t>
            </a:r>
            <a:r>
              <a:rPr lang="en-US" b="1" baseline="0" dirty="0"/>
              <a:t> NOTES:</a:t>
            </a:r>
          </a:p>
          <a:p>
            <a:endParaRPr lang="en-US" b="1" baseline="0" dirty="0"/>
          </a:p>
          <a:p>
            <a:r>
              <a:rPr lang="en-US" b="0" baseline="0" dirty="0"/>
              <a:t>After the small groups have finished, facilitate a large group discussion by asking for 1-2 responses for each prompt.</a:t>
            </a:r>
          </a:p>
          <a:p>
            <a:endParaRPr lang="en-US" b="0" baseline="0" dirty="0"/>
          </a:p>
          <a:p>
            <a:r>
              <a:rPr lang="en-US" b="0" baseline="0" dirty="0"/>
              <a:t>Then move on to Drill B.</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B6DE5B4-C3ED-9B47-845A-69031E4DEB5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940144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a:t>
            </a:r>
            <a:r>
              <a:rPr lang="en-US" b="1" baseline="0" dirty="0"/>
              <a:t> NOTES:</a:t>
            </a:r>
          </a:p>
          <a:p>
            <a:endParaRPr lang="en-US" b="1" baseline="0" dirty="0"/>
          </a:p>
          <a:p>
            <a:r>
              <a:rPr lang="en-US" b="0" baseline="0" dirty="0"/>
              <a:t>Now demonstrate the next two drills by reading them out loud, or having two learners read them out loud. </a:t>
            </a:r>
          </a:p>
          <a:p>
            <a:endParaRPr lang="en-US" b="0" baseline="0" dirty="0"/>
          </a:p>
          <a:p>
            <a:r>
              <a:rPr lang="en-US" b="0" baseline="0" dirty="0"/>
              <a:t>Both drills are for responding to emotion – one by using Naming, the other by Acknowledging.</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B6DE5B4-C3ED-9B47-845A-69031E4DEB5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740473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a:t>
            </a:r>
            <a:r>
              <a:rPr lang="en-US" b="1" baseline="0" dirty="0"/>
              <a:t> NOTES:</a:t>
            </a:r>
          </a:p>
          <a:p>
            <a:endParaRPr lang="en-US" b="1" baseline="0" dirty="0"/>
          </a:p>
          <a:p>
            <a:r>
              <a:rPr lang="en-US" b="0" baseline="0" dirty="0"/>
              <a:t>Demonstrate this drill, or have two audience members demonstrate.</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B6DE5B4-C3ED-9B47-845A-69031E4DEB5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572953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endParaRPr lang="en-US" b="1" dirty="0"/>
          </a:p>
          <a:p>
            <a:r>
              <a:rPr lang="en-US" dirty="0"/>
              <a:t>One</a:t>
            </a:r>
            <a:r>
              <a:rPr lang="en-US" baseline="0" dirty="0"/>
              <a:t> of the hard parts about any difficult conversation is not knowing how to get from “here” to “there.”  We will provide you with a step by step “Talking Map” that provides you a guide to get there.  It’s called SPIKES, which is an acronym for the six steps.  </a:t>
            </a:r>
          </a:p>
          <a:p>
            <a:endParaRPr lang="en-US" baseline="0" dirty="0"/>
          </a:p>
          <a:p>
            <a:r>
              <a:rPr lang="en-US" baseline="0" dirty="0"/>
              <a:t>One of the other tough parts is responding to the inevitable emotion that emerges in these conversations.  So, we will also learn two tools that will help you respond.</a:t>
            </a:r>
            <a:endParaRPr lang="en-US" dirty="0"/>
          </a:p>
        </p:txBody>
      </p:sp>
      <p:sp>
        <p:nvSpPr>
          <p:cNvPr id="4" name="Slide Number Placeholder 3"/>
          <p:cNvSpPr>
            <a:spLocks noGrp="1"/>
          </p:cNvSpPr>
          <p:nvPr>
            <p:ph type="sldNum" sz="quarter" idx="10"/>
          </p:nvPr>
        </p:nvSpPr>
        <p:spPr/>
        <p:txBody>
          <a:bodyPr/>
          <a:lstStyle/>
          <a:p>
            <a:fld id="{4B6DE5B4-C3ED-9B47-845A-69031E4DEB5F}" type="slidenum">
              <a:rPr lang="en-US" smtClean="0"/>
              <a:t>3</a:t>
            </a:fld>
            <a:endParaRPr lang="en-US" dirty="0"/>
          </a:p>
        </p:txBody>
      </p:sp>
    </p:spTree>
    <p:extLst>
      <p:ext uri="{BB962C8B-B14F-4D97-AF65-F5344CB8AC3E}">
        <p14:creationId xmlns:p14="http://schemas.microsoft.com/office/powerpoint/2010/main" val="1540226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a:t>
            </a:r>
            <a:r>
              <a:rPr lang="en-US" b="1" baseline="0" dirty="0"/>
              <a:t> NOTES:</a:t>
            </a:r>
          </a:p>
          <a:p>
            <a:endParaRPr lang="en-US" b="1" baseline="0" dirty="0"/>
          </a:p>
          <a:p>
            <a:r>
              <a:rPr lang="en-US" b="0" baseline="0" dirty="0"/>
              <a:t>Demonstrate this drill, or have two audience members demonstrate.</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B6DE5B4-C3ED-9B47-845A-69031E4DEB5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630541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a:t>
            </a:r>
            <a:r>
              <a:rPr lang="en-US" b="1" baseline="0" dirty="0"/>
              <a:t> NOTES:</a:t>
            </a:r>
          </a:p>
          <a:p>
            <a:endParaRPr lang="en-US" b="1" baseline="0" dirty="0"/>
          </a:p>
          <a:p>
            <a:r>
              <a:rPr lang="en-US" b="0" baseline="0" dirty="0"/>
              <a:t>Ask them to switch roles and demonstrate the drill again.</a:t>
            </a:r>
          </a:p>
          <a:p>
            <a:endParaRPr lang="en-US" b="0" baseline="0" dirty="0"/>
          </a:p>
          <a:p>
            <a:r>
              <a:rPr lang="en-US" b="0" baseline="0" dirty="0"/>
              <a:t>When done demonstrating the drill, go back to the drill instructions and ask everyone to do the drill in their groups of two. </a:t>
            </a:r>
          </a:p>
          <a:p>
            <a:endParaRPr lang="en-US" b="0" baseline="0" dirty="0"/>
          </a:p>
          <a:p>
            <a:r>
              <a:rPr lang="en-US" b="0" baseline="0" dirty="0"/>
              <a:t>Walk around the room and observe how they are doing, and prompt them to move to the next step when ready.  </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B6DE5B4-C3ED-9B47-845A-69031E4DEB5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658300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a:t>
            </a:r>
            <a:r>
              <a:rPr lang="en-US" b="1" baseline="0" dirty="0"/>
              <a:t> NOTES:</a:t>
            </a:r>
          </a:p>
          <a:p>
            <a:endParaRPr lang="en-US" b="0" baseline="0" dirty="0"/>
          </a:p>
          <a:p>
            <a:r>
              <a:rPr lang="en-US" b="0" baseline="0" dirty="0"/>
              <a:t>After the small groups have finished, facilitate a large group discussion by asking for 1-2 responses for each prompt.</a:t>
            </a:r>
          </a:p>
          <a:p>
            <a:endParaRPr lang="en-US" b="0" baseline="0" dirty="0"/>
          </a:p>
          <a:p>
            <a:endParaRPr lang="en-US" b="0"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B6DE5B4-C3ED-9B47-845A-69031E4DEB5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609867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br>
              <a:rPr lang="en-US" b="1" dirty="0"/>
            </a:br>
            <a:r>
              <a:rPr lang="en-US" b="0" dirty="0"/>
              <a:t>This is the debrief</a:t>
            </a:r>
            <a:r>
              <a:rPr lang="en-US" b="0" baseline="0" dirty="0"/>
              <a:t> where deeper learning takes place.  </a:t>
            </a:r>
          </a:p>
          <a:p>
            <a:endParaRPr lang="en-US" b="0"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0" dirty="0"/>
              <a:t>1. Briefly review what you learned – SPIKES, a talking map for delivering serious news, and tools to respond to emotion – naming, acknowledging, “I wish.”</a:t>
            </a:r>
            <a:endParaRPr lang="en-US" b="1" baseline="0" dirty="0"/>
          </a:p>
          <a:p>
            <a:endParaRPr lang="en-US" b="0" dirty="0"/>
          </a:p>
          <a:p>
            <a:r>
              <a:rPr lang="en-US" b="0" dirty="0"/>
              <a:t>2. Ask everyone to write about</a:t>
            </a:r>
            <a:r>
              <a:rPr lang="en-US" b="0" baseline="0" dirty="0"/>
              <a:t> each of these questions for 1-2 minutes.</a:t>
            </a:r>
          </a:p>
          <a:p>
            <a:endParaRPr lang="en-US" b="0" baseline="0" dirty="0"/>
          </a:p>
          <a:p>
            <a:r>
              <a:rPr lang="en-US" b="0" baseline="0" dirty="0"/>
              <a:t>3. Lead a group discussion asking people to volunteer something they wrote in response to one of these questions.</a:t>
            </a:r>
            <a:endParaRPr lang="en-US" baseline="0" dirty="0"/>
          </a:p>
          <a:p>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631D8D1-C18F-AA47-9186-AF4D9656BC7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7061020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a:t>FACILITATOR NOTES:</a:t>
            </a:r>
          </a:p>
          <a:p>
            <a:endParaRPr lang="en-US" b="0" baseline="0" dirty="0"/>
          </a:p>
          <a:p>
            <a:r>
              <a:rPr lang="en-US" b="0" baseline="0" dirty="0"/>
              <a:t>If as part of your delivery of serious news you need to talk about prognosis, here are some helpful resources to look at before going in to speak with your patient. </a:t>
            </a:r>
          </a:p>
          <a:p>
            <a:endParaRPr lang="en-US" b="0" baseline="0" dirty="0"/>
          </a:p>
          <a:p>
            <a:r>
              <a:rPr lang="en-US" b="0" baseline="0" dirty="0"/>
              <a:t>In addition, there is a resource deck on prognosis available at www.ethics.va.gov/Education/LST/ClinicalStaff.asp.</a:t>
            </a:r>
          </a:p>
          <a:p>
            <a:endParaRPr lang="en-US" dirty="0"/>
          </a:p>
        </p:txBody>
      </p:sp>
      <p:sp>
        <p:nvSpPr>
          <p:cNvPr id="4" name="Slide Number Placeholder 3"/>
          <p:cNvSpPr>
            <a:spLocks noGrp="1"/>
          </p:cNvSpPr>
          <p:nvPr>
            <p:ph type="sldNum" sz="quarter" idx="5"/>
          </p:nvPr>
        </p:nvSpPr>
        <p:spPr/>
        <p:txBody>
          <a:bodyPr/>
          <a:lstStyle/>
          <a:p>
            <a:fld id="{4B6DE5B4-C3ED-9B47-845A-69031E4DEB5F}" type="slidenum">
              <a:rPr lang="en-US" smtClean="0"/>
              <a:t>34</a:t>
            </a:fld>
            <a:endParaRPr lang="en-US"/>
          </a:p>
        </p:txBody>
      </p:sp>
    </p:spTree>
    <p:extLst>
      <p:ext uri="{BB962C8B-B14F-4D97-AF65-F5344CB8AC3E}">
        <p14:creationId xmlns:p14="http://schemas.microsoft.com/office/powerpoint/2010/main" val="90687940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i="1" dirty="0"/>
              <a:t>Rights to use the photograph on the first slide were purchased by the National Center for Ethics in Health Care from iStockphoto.com.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i="1" dirty="0"/>
              <a:t>MODULE UPDATED:  July 2019.</a:t>
            </a:r>
          </a:p>
          <a:p>
            <a:endParaRPr lang="en-US" dirty="0"/>
          </a:p>
        </p:txBody>
      </p:sp>
      <p:sp>
        <p:nvSpPr>
          <p:cNvPr id="4" name="Slide Number Placeholder 3"/>
          <p:cNvSpPr>
            <a:spLocks noGrp="1"/>
          </p:cNvSpPr>
          <p:nvPr>
            <p:ph type="sldNum" sz="quarter" idx="10"/>
          </p:nvPr>
        </p:nvSpPr>
        <p:spPr/>
        <p:txBody>
          <a:bodyPr/>
          <a:lstStyle/>
          <a:p>
            <a:fld id="{D631D8D1-C18F-AA47-9186-AF4D9656BC78}" type="slidenum">
              <a:rPr lang="en-US" smtClean="0"/>
              <a:t>35</a:t>
            </a:fld>
            <a:endParaRPr lang="en-US"/>
          </a:p>
        </p:txBody>
      </p:sp>
    </p:spTree>
    <p:extLst>
      <p:ext uri="{BB962C8B-B14F-4D97-AF65-F5344CB8AC3E}">
        <p14:creationId xmlns:p14="http://schemas.microsoft.com/office/powerpoint/2010/main" val="5950528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endParaRPr lang="en-US" b="1" dirty="0"/>
          </a:p>
          <a:p>
            <a:r>
              <a:rPr lang="en-US" dirty="0"/>
              <a:t>One</a:t>
            </a:r>
            <a:r>
              <a:rPr lang="en-US" baseline="0" dirty="0"/>
              <a:t> of the hard parts about any difficult conversation is not knowing how to get from “here” to “there.”  We will provide you with a step by step “Talking Map” that provides you a guide to get there.  It’s called SPIKES, which is an acronym for the six steps.  </a:t>
            </a:r>
          </a:p>
          <a:p>
            <a:endParaRPr lang="en-US" baseline="0" dirty="0"/>
          </a:p>
          <a:p>
            <a:r>
              <a:rPr lang="en-US" baseline="0" dirty="0"/>
              <a:t>One of the other tough parts is responding to the inevitable emotion that emerges in these conversations.  So, we will also learn two tools that will help you respond.</a:t>
            </a:r>
            <a:endParaRPr lang="en-US" dirty="0"/>
          </a:p>
        </p:txBody>
      </p:sp>
      <p:sp>
        <p:nvSpPr>
          <p:cNvPr id="4" name="Slide Number Placeholder 3"/>
          <p:cNvSpPr>
            <a:spLocks noGrp="1"/>
          </p:cNvSpPr>
          <p:nvPr>
            <p:ph type="sldNum" sz="quarter" idx="10"/>
          </p:nvPr>
        </p:nvSpPr>
        <p:spPr/>
        <p:txBody>
          <a:bodyPr/>
          <a:lstStyle/>
          <a:p>
            <a:fld id="{4B6DE5B4-C3ED-9B47-845A-69031E4DEB5F}" type="slidenum">
              <a:rPr lang="en-US" smtClean="0"/>
              <a:t>4</a:t>
            </a:fld>
            <a:endParaRPr lang="en-US" dirty="0"/>
          </a:p>
        </p:txBody>
      </p:sp>
    </p:spTree>
    <p:extLst>
      <p:ext uri="{BB962C8B-B14F-4D97-AF65-F5344CB8AC3E}">
        <p14:creationId xmlns:p14="http://schemas.microsoft.com/office/powerpoint/2010/main" val="35142000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a:t>
            </a:r>
            <a:r>
              <a:rPr lang="en-US" b="1" baseline="0" dirty="0"/>
              <a:t> NOTES:</a:t>
            </a:r>
          </a:p>
          <a:p>
            <a:endParaRPr lang="en-US" b="1" baseline="0" dirty="0"/>
          </a:p>
          <a:p>
            <a:r>
              <a:rPr lang="en-US" dirty="0"/>
              <a:t>This</a:t>
            </a:r>
            <a:r>
              <a:rPr lang="en-US" baseline="0" dirty="0"/>
              <a:t> session will take less than an hour (MAKE SURE TO FINISH ON TIME!)</a:t>
            </a:r>
          </a:p>
          <a:p>
            <a:endParaRPr lang="en-US" baseline="0" dirty="0"/>
          </a:p>
          <a:p>
            <a:r>
              <a:rPr lang="en-US" baseline="0" dirty="0"/>
              <a:t>We will start with a brief “mini-lecture” in which I define and outline the skills that we’ll learn.</a:t>
            </a:r>
          </a:p>
          <a:p>
            <a:endParaRPr lang="en-US" baseline="0" dirty="0"/>
          </a:p>
          <a:p>
            <a:r>
              <a:rPr lang="en-US" baseline="0" dirty="0"/>
              <a:t>I’ll then show you several videos that give you examples of what these look like in action.</a:t>
            </a:r>
          </a:p>
          <a:p>
            <a:endParaRPr lang="en-US" baseline="0" dirty="0"/>
          </a:p>
          <a:p>
            <a:r>
              <a:rPr lang="en-US" baseline="0" dirty="0"/>
              <a:t>However, learning communication is like learning to improve at a sport, or a musical instrument.  You only get better with practice, and we’ll have a chance to do that, in a very easy and not-scary way.</a:t>
            </a:r>
            <a:endParaRPr lang="en-US" dirty="0"/>
          </a:p>
        </p:txBody>
      </p:sp>
      <p:sp>
        <p:nvSpPr>
          <p:cNvPr id="4" name="Slide Number Placeholder 3"/>
          <p:cNvSpPr>
            <a:spLocks noGrp="1"/>
          </p:cNvSpPr>
          <p:nvPr>
            <p:ph type="sldNum" sz="quarter" idx="10"/>
          </p:nvPr>
        </p:nvSpPr>
        <p:spPr/>
        <p:txBody>
          <a:bodyPr/>
          <a:lstStyle/>
          <a:p>
            <a:fld id="{4B6DE5B4-C3ED-9B47-845A-69031E4DEB5F}" type="slidenum">
              <a:rPr lang="en-US" smtClean="0"/>
              <a:t>5</a:t>
            </a:fld>
            <a:endParaRPr lang="en-US" dirty="0"/>
          </a:p>
        </p:txBody>
      </p:sp>
    </p:spTree>
    <p:extLst>
      <p:ext uri="{BB962C8B-B14F-4D97-AF65-F5344CB8AC3E}">
        <p14:creationId xmlns:p14="http://schemas.microsoft.com/office/powerpoint/2010/main" val="35142000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endParaRPr lang="en-US" b="0" dirty="0"/>
          </a:p>
          <a:p>
            <a:r>
              <a:rPr lang="en-US" b="0" dirty="0"/>
              <a:t>SPIKES</a:t>
            </a:r>
            <a:r>
              <a:rPr lang="en-US" b="0" baseline="0" dirty="0"/>
              <a:t> is a talking map for delivering serious news.  It is comprised of 6 steps, each named with the first letter of this acronym.  These are setup, perception, invitation, knowledge, emotion and summarize/strategize.  We’ll go through each of these steps one by one in the next few slides.</a:t>
            </a:r>
            <a:endParaRPr lang="en-US" b="0" dirty="0"/>
          </a:p>
        </p:txBody>
      </p:sp>
      <p:sp>
        <p:nvSpPr>
          <p:cNvPr id="4" name="Slide Number Placeholder 3"/>
          <p:cNvSpPr>
            <a:spLocks noGrp="1"/>
          </p:cNvSpPr>
          <p:nvPr>
            <p:ph type="sldNum" sz="quarter" idx="10"/>
          </p:nvPr>
        </p:nvSpPr>
        <p:spPr/>
        <p:txBody>
          <a:bodyPr/>
          <a:lstStyle/>
          <a:p>
            <a:fld id="{4B6DE5B4-C3ED-9B47-845A-69031E4DEB5F}" type="slidenum">
              <a:rPr lang="en-US" smtClean="0"/>
              <a:t>6</a:t>
            </a:fld>
            <a:endParaRPr lang="en-US"/>
          </a:p>
        </p:txBody>
      </p:sp>
    </p:spTree>
    <p:extLst>
      <p:ext uri="{BB962C8B-B14F-4D97-AF65-F5344CB8AC3E}">
        <p14:creationId xmlns:p14="http://schemas.microsoft.com/office/powerpoint/2010/main" val="19442890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5887">
              <a:defRPr/>
            </a:pPr>
            <a:r>
              <a:rPr lang="en-US" b="1" dirty="0"/>
              <a:t>FACILITATOR NOTES:</a:t>
            </a:r>
          </a:p>
          <a:p>
            <a:pPr defTabSz="465887">
              <a:defRPr/>
            </a:pPr>
            <a:endParaRPr lang="en-US" b="1" dirty="0"/>
          </a:p>
          <a:p>
            <a:r>
              <a:rPr lang="en-US" dirty="0"/>
              <a:t>Walk the audience through each of these bullets.</a:t>
            </a:r>
          </a:p>
        </p:txBody>
      </p:sp>
      <p:sp>
        <p:nvSpPr>
          <p:cNvPr id="4" name="Slide Number Placeholder 3"/>
          <p:cNvSpPr>
            <a:spLocks noGrp="1"/>
          </p:cNvSpPr>
          <p:nvPr>
            <p:ph type="sldNum" sz="quarter" idx="10"/>
          </p:nvPr>
        </p:nvSpPr>
        <p:spPr/>
        <p:txBody>
          <a:bodyPr/>
          <a:lstStyle/>
          <a:p>
            <a:fld id="{4B6DE5B4-C3ED-9B47-845A-69031E4DEB5F}" type="slidenum">
              <a:rPr lang="en-US" smtClean="0"/>
              <a:t>7</a:t>
            </a:fld>
            <a:endParaRPr lang="en-US"/>
          </a:p>
        </p:txBody>
      </p:sp>
    </p:spTree>
    <p:extLst>
      <p:ext uri="{BB962C8B-B14F-4D97-AF65-F5344CB8AC3E}">
        <p14:creationId xmlns:p14="http://schemas.microsoft.com/office/powerpoint/2010/main" val="5469613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5887">
              <a:defRPr/>
            </a:pPr>
            <a:r>
              <a:rPr lang="en-US" b="1" dirty="0"/>
              <a:t>FACILITATOR NOTES:</a:t>
            </a:r>
          </a:p>
          <a:p>
            <a:pPr defTabSz="465887">
              <a:defRPr/>
            </a:pPr>
            <a:endParaRPr lang="en-US" b="1" dirty="0"/>
          </a:p>
          <a:p>
            <a:r>
              <a:rPr lang="en-US" dirty="0"/>
              <a:t>Emphasize </a:t>
            </a:r>
            <a:r>
              <a:rPr lang="en-US" baseline="0" dirty="0"/>
              <a:t>to the audience that they should ALWAYS learn what the patient knows before giving information.  </a:t>
            </a:r>
          </a:p>
          <a:p>
            <a:endParaRPr lang="en-US" baseline="0" dirty="0"/>
          </a:p>
          <a:p>
            <a:r>
              <a:rPr lang="en-US" baseline="0" dirty="0"/>
              <a:t>You may want to run through some of the reasons why this is useful. </a:t>
            </a:r>
          </a:p>
          <a:p>
            <a:r>
              <a:rPr lang="en-US" baseline="0" dirty="0"/>
              <a:t>	For example, if they already know what you’re going to tell them, you can save a lot of time.  </a:t>
            </a:r>
          </a:p>
          <a:p>
            <a:r>
              <a:rPr lang="en-US" baseline="0" dirty="0"/>
              <a:t>	Or, if you find out that they have a VERY different understanding of things, what you are sharing will be more of a shock.</a:t>
            </a:r>
            <a:endParaRPr lang="en-US" dirty="0"/>
          </a:p>
        </p:txBody>
      </p:sp>
      <p:sp>
        <p:nvSpPr>
          <p:cNvPr id="4" name="Slide Number Placeholder 3"/>
          <p:cNvSpPr>
            <a:spLocks noGrp="1"/>
          </p:cNvSpPr>
          <p:nvPr>
            <p:ph type="sldNum" sz="quarter" idx="10"/>
          </p:nvPr>
        </p:nvSpPr>
        <p:spPr/>
        <p:txBody>
          <a:bodyPr/>
          <a:lstStyle/>
          <a:p>
            <a:fld id="{4B6DE5B4-C3ED-9B47-845A-69031E4DEB5F}" type="slidenum">
              <a:rPr lang="en-US" smtClean="0"/>
              <a:t>8</a:t>
            </a:fld>
            <a:endParaRPr lang="en-US" dirty="0"/>
          </a:p>
        </p:txBody>
      </p:sp>
    </p:spTree>
    <p:extLst>
      <p:ext uri="{BB962C8B-B14F-4D97-AF65-F5344CB8AC3E}">
        <p14:creationId xmlns:p14="http://schemas.microsoft.com/office/powerpoint/2010/main" val="9627563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5887">
              <a:defRPr/>
            </a:pPr>
            <a:r>
              <a:rPr lang="en-US" b="1" dirty="0"/>
              <a:t>FACILITATOR NOTES:</a:t>
            </a:r>
          </a:p>
          <a:p>
            <a:pPr defTabSz="465887">
              <a:defRPr/>
            </a:pPr>
            <a:endParaRPr lang="en-US" b="1" dirty="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It is also helpful to find out how much (or what kind) of information a patient wants.</a:t>
            </a:r>
            <a:endParaRPr lang="en-US" dirty="0"/>
          </a:p>
          <a:p>
            <a:endParaRPr lang="en-US" dirty="0"/>
          </a:p>
          <a:p>
            <a:r>
              <a:rPr lang="en-US" dirty="0"/>
              <a:t>Asking</a:t>
            </a:r>
            <a:r>
              <a:rPr lang="en-US" baseline="0" dirty="0"/>
              <a:t> for permission before moving forward always make a patient feel like they have more control over the conversation and is very helpful.</a:t>
            </a:r>
          </a:p>
          <a:p>
            <a:endParaRPr lang="en-US" baseline="0" dirty="0"/>
          </a:p>
        </p:txBody>
      </p:sp>
      <p:sp>
        <p:nvSpPr>
          <p:cNvPr id="4" name="Slide Number Placeholder 3"/>
          <p:cNvSpPr>
            <a:spLocks noGrp="1"/>
          </p:cNvSpPr>
          <p:nvPr>
            <p:ph type="sldNum" sz="quarter" idx="10"/>
          </p:nvPr>
        </p:nvSpPr>
        <p:spPr/>
        <p:txBody>
          <a:bodyPr/>
          <a:lstStyle/>
          <a:p>
            <a:fld id="{4B6DE5B4-C3ED-9B47-845A-69031E4DEB5F}" type="slidenum">
              <a:rPr lang="en-US" smtClean="0"/>
              <a:t>9</a:t>
            </a:fld>
            <a:endParaRPr lang="en-US"/>
          </a:p>
        </p:txBody>
      </p:sp>
    </p:spTree>
    <p:extLst>
      <p:ext uri="{BB962C8B-B14F-4D97-AF65-F5344CB8AC3E}">
        <p14:creationId xmlns:p14="http://schemas.microsoft.com/office/powerpoint/2010/main" val="9314889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dirty="0"/>
              <a:t>Click to edit Master title style</a:t>
            </a:r>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4" name="Date Placeholder 3"/>
          <p:cNvSpPr>
            <a:spLocks noGrp="1"/>
          </p:cNvSpPr>
          <p:nvPr>
            <p:ph type="dt" sz="half" idx="10"/>
          </p:nvPr>
        </p:nvSpPr>
        <p:spPr/>
        <p:txBody>
          <a:bodyPr/>
          <a:lstStyle/>
          <a:p>
            <a:fld id="{B7742188-C24B-4844-BCA7-0B9F1B76E402}" type="datetimeFigureOut">
              <a:rPr lang="en-US" smtClean="0"/>
              <a:t>7/11/2019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890D63-0B11-FC4D-8ADA-4C51CE263FFA}" type="slidenum">
              <a:rPr lang="en-US" smtClean="0"/>
              <a:t>‹#›</a:t>
            </a:fld>
            <a:endParaRPr lang="en-US"/>
          </a:p>
        </p:txBody>
      </p:sp>
    </p:spTree>
    <p:extLst>
      <p:ext uri="{BB962C8B-B14F-4D97-AF65-F5344CB8AC3E}">
        <p14:creationId xmlns:p14="http://schemas.microsoft.com/office/powerpoint/2010/main" val="18386470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7742188-C24B-4844-BCA7-0B9F1B76E402}" type="datetimeFigureOut">
              <a:rPr lang="en-US" smtClean="0"/>
              <a:t>7/11/2019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890D63-0B11-FC4D-8ADA-4C51CE263FFA}" type="slidenum">
              <a:rPr lang="en-US" smtClean="0"/>
              <a:t>‹#›</a:t>
            </a:fld>
            <a:endParaRPr lang="en-US"/>
          </a:p>
        </p:txBody>
      </p:sp>
    </p:spTree>
    <p:extLst>
      <p:ext uri="{BB962C8B-B14F-4D97-AF65-F5344CB8AC3E}">
        <p14:creationId xmlns:p14="http://schemas.microsoft.com/office/powerpoint/2010/main" val="1269831396"/>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7742188-C24B-4844-BCA7-0B9F1B76E402}" type="datetimeFigureOut">
              <a:rPr lang="en-US" smtClean="0"/>
              <a:t>7/11/2019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890D63-0B11-FC4D-8ADA-4C51CE263FFA}" type="slidenum">
              <a:rPr lang="en-US" smtClean="0"/>
              <a:t>‹#›</a:t>
            </a:fld>
            <a:endParaRPr lang="en-US"/>
          </a:p>
        </p:txBody>
      </p:sp>
    </p:spTree>
    <p:extLst>
      <p:ext uri="{BB962C8B-B14F-4D97-AF65-F5344CB8AC3E}">
        <p14:creationId xmlns:p14="http://schemas.microsoft.com/office/powerpoint/2010/main" val="363788686"/>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content full yellow banner">
    <p:spTree>
      <p:nvGrpSpPr>
        <p:cNvPr id="1" name=""/>
        <p:cNvGrpSpPr/>
        <p:nvPr/>
      </p:nvGrpSpPr>
      <p:grpSpPr>
        <a:xfrm>
          <a:off x="0" y="0"/>
          <a:ext cx="0" cy="0"/>
          <a:chOff x="0" y="0"/>
          <a:chExt cx="0" cy="0"/>
        </a:xfrm>
      </p:grpSpPr>
      <p:sp>
        <p:nvSpPr>
          <p:cNvPr id="9" name="Rectangle 8"/>
          <p:cNvSpPr/>
          <p:nvPr userDrawn="1"/>
        </p:nvSpPr>
        <p:spPr>
          <a:xfrm>
            <a:off x="1371600" y="1033272"/>
            <a:ext cx="7772400" cy="411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sz="half" idx="1"/>
          </p:nvPr>
        </p:nvSpPr>
        <p:spPr>
          <a:xfrm>
            <a:off x="2286000" y="1428750"/>
            <a:ext cx="6553200" cy="3657600"/>
          </a:xfrm>
        </p:spPr>
        <p:txBody>
          <a:bodyPr lIns="0" tIns="0" rIns="0" bIns="0">
            <a:noAutofit/>
          </a:bodyPr>
          <a:lstStyle>
            <a:lvl1pPr marL="274320" indent="-274320">
              <a:lnSpc>
                <a:spcPct val="100000"/>
              </a:lnSpc>
              <a:spcBef>
                <a:spcPts val="1400"/>
              </a:spcBef>
              <a:buFontTx/>
              <a:buBlip>
                <a:blip r:embed="rId2"/>
              </a:buBlip>
              <a:defRPr sz="2200">
                <a:solidFill>
                  <a:schemeClr val="tx1"/>
                </a:solidFill>
              </a:defRPr>
            </a:lvl1pPr>
            <a:lvl2pPr marL="822960" indent="-228600">
              <a:lnSpc>
                <a:spcPct val="100000"/>
              </a:lnSpc>
              <a:spcBef>
                <a:spcPts val="1000"/>
              </a:spcBef>
              <a:buFont typeface="Gill Sans MT" panose="020B0502020104020203" pitchFamily="34" charset="0"/>
              <a:buChar char="–"/>
              <a:defRPr sz="1800">
                <a:solidFill>
                  <a:schemeClr val="tx1"/>
                </a:solidFill>
              </a:defRPr>
            </a:lvl2pPr>
            <a:lvl3pPr>
              <a:lnSpc>
                <a:spcPct val="100000"/>
              </a:lnSpc>
              <a:spcBef>
                <a:spcPts val="1000"/>
              </a:spcBef>
              <a:defRPr sz="1800">
                <a:solidFill>
                  <a:schemeClr val="tx1"/>
                </a:solidFill>
              </a:defRPr>
            </a:lvl3pPr>
            <a:lvl4pPr>
              <a:lnSpc>
                <a:spcPct val="100000"/>
              </a:lnSpc>
              <a:spcBef>
                <a:spcPts val="1000"/>
              </a:spcBef>
              <a:defRPr sz="1800">
                <a:solidFill>
                  <a:schemeClr val="tx1"/>
                </a:solidFill>
              </a:defRPr>
            </a:lvl4pPr>
            <a:lvl5pPr>
              <a:lnSpc>
                <a:spcPct val="100000"/>
              </a:lnSpc>
              <a:spcBef>
                <a:spcPts val="1000"/>
              </a:spcBef>
              <a:defRPr sz="1800">
                <a:solidFill>
                  <a:schemeClr val="tx1"/>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4" name="Picture 3"/>
          <p:cNvPicPr>
            <a:picLocks noChangeAspect="1"/>
          </p:cNvPicPr>
          <p:nvPr userDrawn="1"/>
        </p:nvPicPr>
        <p:blipFill>
          <a:blip r:embed="rId3">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118872" y="365760"/>
            <a:ext cx="9509760" cy="515112"/>
          </a:xfrm>
          <a:prstGeom prst="rect">
            <a:avLst/>
          </a:prstGeom>
        </p:spPr>
      </p:pic>
      <p:sp>
        <p:nvSpPr>
          <p:cNvPr id="2" name="Title 1"/>
          <p:cNvSpPr>
            <a:spLocks noGrp="1"/>
          </p:cNvSpPr>
          <p:nvPr>
            <p:ph type="title"/>
          </p:nvPr>
        </p:nvSpPr>
        <p:spPr>
          <a:xfrm>
            <a:off x="1752600" y="420624"/>
            <a:ext cx="7391400" cy="857250"/>
          </a:xfrm>
        </p:spPr>
        <p:txBody>
          <a:bodyPr lIns="0" tIns="0" rIns="0" bIns="0" anchor="t" anchorCtr="0">
            <a:noAutofit/>
          </a:bodyPr>
          <a:lstStyle>
            <a:lvl1pPr algn="l">
              <a:defRPr sz="2600" b="1">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3105025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green banner_video">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25651"/>
            <a:ext cx="9144000" cy="587022"/>
          </a:xfrm>
          <a:prstGeom prst="rect">
            <a:avLst/>
          </a:prstGeom>
          <a:noFill/>
          <a:ln>
            <a:noFill/>
          </a:ln>
        </p:spPr>
      </p:pic>
      <p:sp>
        <p:nvSpPr>
          <p:cNvPr id="2" name="Title 1"/>
          <p:cNvSpPr>
            <a:spLocks noGrp="1"/>
          </p:cNvSpPr>
          <p:nvPr>
            <p:ph type="title"/>
          </p:nvPr>
        </p:nvSpPr>
        <p:spPr>
          <a:xfrm>
            <a:off x="685800" y="379766"/>
            <a:ext cx="7391400" cy="857250"/>
          </a:xfrm>
          <a:noFill/>
        </p:spPr>
        <p:txBody>
          <a:bodyPr lIns="0" tIns="0" rIns="0" bIns="0" anchor="t" anchorCtr="0">
            <a:noAutofit/>
          </a:bodyPr>
          <a:lstStyle>
            <a:lvl1pPr algn="l">
              <a:defRPr sz="2600" b="1">
                <a:solidFill>
                  <a:schemeClr val="tx1"/>
                </a:solidFill>
              </a:defRPr>
            </a:lvl1pPr>
          </a:lstStyle>
          <a:p>
            <a:r>
              <a:rPr lang="en-US" dirty="0"/>
              <a:t>Click to edit Master title style</a:t>
            </a:r>
          </a:p>
        </p:txBody>
      </p:sp>
      <p:sp>
        <p:nvSpPr>
          <p:cNvPr id="17" name="Media Placeholder 16"/>
          <p:cNvSpPr>
            <a:spLocks noGrp="1"/>
          </p:cNvSpPr>
          <p:nvPr>
            <p:ph type="media" sz="quarter" idx="10"/>
          </p:nvPr>
        </p:nvSpPr>
        <p:spPr>
          <a:xfrm>
            <a:off x="1371600" y="1047750"/>
            <a:ext cx="7772400" cy="3566160"/>
          </a:xfrm>
        </p:spPr>
        <p:txBody>
          <a:bodyPr/>
          <a:lstStyle/>
          <a:p>
            <a:endParaRPr lang="en-US" dirty="0"/>
          </a:p>
        </p:txBody>
      </p:sp>
    </p:spTree>
    <p:extLst>
      <p:ext uri="{BB962C8B-B14F-4D97-AF65-F5344CB8AC3E}">
        <p14:creationId xmlns:p14="http://schemas.microsoft.com/office/powerpoint/2010/main" val="2318183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9443" y="971550"/>
            <a:ext cx="7885113" cy="3124200"/>
          </a:xfrm>
        </p:spPr>
        <p:txBody>
          <a:bodyPr lIns="0" tIns="0" rIns="0" bIns="0" anchor="ctr" anchorCtr="0">
            <a:noAutofit/>
          </a:bodyPr>
          <a:lstStyle>
            <a:lvl1pPr algn="ctr">
              <a:lnSpc>
                <a:spcPts val="4200"/>
              </a:lnSpc>
              <a:defRPr sz="3400" b="0" cap="none">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17489502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800600" y="2078831"/>
            <a:ext cx="4343400" cy="1102519"/>
          </a:xfrm>
        </p:spPr>
        <p:txBody>
          <a:bodyPr lIns="0" tIns="0" rIns="0" bIns="0" anchor="t" anchorCtr="0">
            <a:noAutofit/>
          </a:bodyPr>
          <a:lstStyle>
            <a:lvl1pPr algn="l">
              <a:lnSpc>
                <a:spcPts val="3400"/>
              </a:lnSpc>
              <a:defRPr sz="2800" b="0">
                <a:solidFill>
                  <a:schemeClr val="accent1"/>
                </a:solidFill>
                <a:latin typeface="+mj-lt"/>
              </a:defRPr>
            </a:lvl1pPr>
          </a:lstStyle>
          <a:p>
            <a:r>
              <a:rPr lang="en-US" dirty="0"/>
              <a:t>Click to edit Master title style</a:t>
            </a:r>
          </a:p>
        </p:txBody>
      </p:sp>
      <p:sp>
        <p:nvSpPr>
          <p:cNvPr id="3" name="Subtitle 2"/>
          <p:cNvSpPr>
            <a:spLocks noGrp="1"/>
          </p:cNvSpPr>
          <p:nvPr>
            <p:ph type="subTitle" idx="1"/>
          </p:nvPr>
        </p:nvSpPr>
        <p:spPr>
          <a:xfrm>
            <a:off x="4800600" y="3200400"/>
            <a:ext cx="4343400" cy="1314450"/>
          </a:xfrm>
        </p:spPr>
        <p:txBody>
          <a:bodyPr lIns="0" tIns="0" rIns="0" bIns="0">
            <a:noAutofit/>
          </a:bodyPr>
          <a:lstStyle>
            <a:lvl1pPr marL="0" indent="0" algn="l">
              <a:lnSpc>
                <a:spcPts val="2700"/>
              </a:lnSpc>
              <a:spcBef>
                <a:spcPts val="0"/>
              </a:spcBef>
              <a:buNone/>
              <a:defRPr sz="19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8513568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ontent full green banner">
    <p:spTree>
      <p:nvGrpSpPr>
        <p:cNvPr id="1" name=""/>
        <p:cNvGrpSpPr/>
        <p:nvPr/>
      </p:nvGrpSpPr>
      <p:grpSpPr>
        <a:xfrm>
          <a:off x="0" y="0"/>
          <a:ext cx="0" cy="0"/>
          <a:chOff x="0" y="0"/>
          <a:chExt cx="0" cy="0"/>
        </a:xfrm>
      </p:grpSpPr>
      <p:sp>
        <p:nvSpPr>
          <p:cNvPr id="9" name="Rectangle 8"/>
          <p:cNvSpPr/>
          <p:nvPr userDrawn="1"/>
        </p:nvSpPr>
        <p:spPr>
          <a:xfrm>
            <a:off x="1371600" y="1033272"/>
            <a:ext cx="7772400" cy="411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sz="half" idx="1"/>
          </p:nvPr>
        </p:nvSpPr>
        <p:spPr>
          <a:xfrm>
            <a:off x="2286000" y="1428750"/>
            <a:ext cx="6553200" cy="3657600"/>
          </a:xfrm>
        </p:spPr>
        <p:txBody>
          <a:bodyPr lIns="0" tIns="0" rIns="0" bIns="0">
            <a:noAutofit/>
          </a:bodyPr>
          <a:lstStyle>
            <a:lvl1pPr marL="274320" indent="-274320">
              <a:lnSpc>
                <a:spcPct val="100000"/>
              </a:lnSpc>
              <a:spcBef>
                <a:spcPts val="1400"/>
              </a:spcBef>
              <a:buFontTx/>
              <a:buBlip>
                <a:blip r:embed="rId2"/>
              </a:buBlip>
              <a:defRPr sz="2200">
                <a:solidFill>
                  <a:schemeClr val="tx1"/>
                </a:solidFill>
              </a:defRPr>
            </a:lvl1pPr>
            <a:lvl2pPr marL="822960" indent="-228600">
              <a:lnSpc>
                <a:spcPct val="100000"/>
              </a:lnSpc>
              <a:spcBef>
                <a:spcPts val="1000"/>
              </a:spcBef>
              <a:buFont typeface="Gill Sans MT" panose="020B0502020104020203" pitchFamily="34" charset="0"/>
              <a:buChar char="–"/>
              <a:defRPr sz="1800">
                <a:solidFill>
                  <a:schemeClr val="tx2"/>
                </a:solidFill>
              </a:defRPr>
            </a:lvl2pPr>
            <a:lvl3pPr>
              <a:lnSpc>
                <a:spcPct val="100000"/>
              </a:lnSpc>
              <a:spcBef>
                <a:spcPts val="1000"/>
              </a:spcBef>
              <a:defRPr sz="1800">
                <a:solidFill>
                  <a:schemeClr val="tx2"/>
                </a:solidFill>
              </a:defRPr>
            </a:lvl3pPr>
            <a:lvl4pPr>
              <a:lnSpc>
                <a:spcPct val="100000"/>
              </a:lnSpc>
              <a:spcBef>
                <a:spcPts val="1000"/>
              </a:spcBef>
              <a:defRPr sz="1800">
                <a:solidFill>
                  <a:schemeClr val="tx2"/>
                </a:solidFill>
              </a:defRPr>
            </a:lvl4pPr>
            <a:lvl5pPr>
              <a:lnSpc>
                <a:spcPct val="100000"/>
              </a:lnSpc>
              <a:spcBef>
                <a:spcPts val="1000"/>
              </a:spcBef>
              <a:defRPr sz="1800">
                <a:solidFill>
                  <a:schemeClr val="tx2"/>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Rectangle 10"/>
          <p:cNvSpPr/>
          <p:nvPr userDrawn="1"/>
        </p:nvSpPr>
        <p:spPr>
          <a:xfrm>
            <a:off x="1371600" y="960120"/>
            <a:ext cx="7772400" cy="82296"/>
          </a:xfrm>
          <a:prstGeom prst="rect">
            <a:avLst/>
          </a:prstGeom>
          <a:solidFill>
            <a:srgbClr val="E0E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8872" y="365760"/>
            <a:ext cx="9509760" cy="515112"/>
          </a:xfrm>
          <a:prstGeom prst="rect">
            <a:avLst/>
          </a:prstGeom>
        </p:spPr>
      </p:pic>
      <p:sp>
        <p:nvSpPr>
          <p:cNvPr id="2" name="Title 1"/>
          <p:cNvSpPr>
            <a:spLocks noGrp="1"/>
          </p:cNvSpPr>
          <p:nvPr>
            <p:ph type="title"/>
          </p:nvPr>
        </p:nvSpPr>
        <p:spPr>
          <a:xfrm>
            <a:off x="1752600" y="420624"/>
            <a:ext cx="7391400" cy="857250"/>
          </a:xfrm>
        </p:spPr>
        <p:txBody>
          <a:bodyPr lIns="0" tIns="0" rIns="0" bIns="0" anchor="t" anchorCtr="0">
            <a:noAutofit/>
          </a:bodyPr>
          <a:lstStyle>
            <a:lvl1pPr algn="l">
              <a:defRPr sz="2600" b="1">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38240886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large photo">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1371600" y="0"/>
            <a:ext cx="7772400" cy="5143500"/>
          </a:xfrm>
        </p:spPr>
        <p:txBody>
          <a:bodyPr/>
          <a:lstStyle/>
          <a:p>
            <a:endParaRPr lang="en-US"/>
          </a:p>
        </p:txBody>
      </p:sp>
    </p:spTree>
    <p:extLst>
      <p:ext uri="{BB962C8B-B14F-4D97-AF65-F5344CB8AC3E}">
        <p14:creationId xmlns:p14="http://schemas.microsoft.com/office/powerpoint/2010/main" val="2838741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arge icon and text">
    <p:spTree>
      <p:nvGrpSpPr>
        <p:cNvPr id="1" name=""/>
        <p:cNvGrpSpPr/>
        <p:nvPr/>
      </p:nvGrpSpPr>
      <p:grpSpPr>
        <a:xfrm>
          <a:off x="0" y="0"/>
          <a:ext cx="0" cy="0"/>
          <a:chOff x="0" y="0"/>
          <a:chExt cx="0" cy="0"/>
        </a:xfrm>
      </p:grpSpPr>
      <p:sp>
        <p:nvSpPr>
          <p:cNvPr id="6" name="Rectangle 5"/>
          <p:cNvSpPr/>
          <p:nvPr userDrawn="1"/>
        </p:nvSpPr>
        <p:spPr>
          <a:xfrm>
            <a:off x="1371600" y="54102"/>
            <a:ext cx="7772400" cy="50893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9"/>
          <p:cNvSpPr>
            <a:spLocks noGrp="1"/>
          </p:cNvSpPr>
          <p:nvPr>
            <p:ph type="body" sz="quarter" idx="10"/>
          </p:nvPr>
        </p:nvSpPr>
        <p:spPr>
          <a:xfrm>
            <a:off x="762000" y="1331976"/>
            <a:ext cx="7772400" cy="2590800"/>
          </a:xfrm>
        </p:spPr>
        <p:txBody>
          <a:bodyPr>
            <a:normAutofit/>
          </a:bodyPr>
          <a:lstStyle>
            <a:lvl1pPr marL="0" indent="0" algn="ctr">
              <a:lnSpc>
                <a:spcPts val="3000"/>
              </a:lnSpc>
              <a:spcBef>
                <a:spcPts val="1700"/>
              </a:spcBef>
              <a:buFontTx/>
              <a:buNone/>
              <a:defRPr sz="2600"/>
            </a:lvl1pPr>
          </a:lstStyle>
          <a:p>
            <a:pPr lvl="0"/>
            <a:r>
              <a:rPr lang="en-US" dirty="0"/>
              <a:t>Click to edit Master text styles</a:t>
            </a:r>
          </a:p>
        </p:txBody>
      </p:sp>
    </p:spTree>
    <p:extLst>
      <p:ext uri="{BB962C8B-B14F-4D97-AF65-F5344CB8AC3E}">
        <p14:creationId xmlns:p14="http://schemas.microsoft.com/office/powerpoint/2010/main" val="25733420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5_Two Content">
    <p:spTree>
      <p:nvGrpSpPr>
        <p:cNvPr id="1" name=""/>
        <p:cNvGrpSpPr/>
        <p:nvPr/>
      </p:nvGrpSpPr>
      <p:grpSpPr>
        <a:xfrm>
          <a:off x="0" y="0"/>
          <a:ext cx="0" cy="0"/>
          <a:chOff x="0" y="0"/>
          <a:chExt cx="0" cy="0"/>
        </a:xfrm>
      </p:grpSpPr>
      <p:sp>
        <p:nvSpPr>
          <p:cNvPr id="9" name="Rectangle 8"/>
          <p:cNvSpPr/>
          <p:nvPr userDrawn="1"/>
        </p:nvSpPr>
        <p:spPr>
          <a:xfrm>
            <a:off x="1371600" y="1033272"/>
            <a:ext cx="7772400" cy="411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sz="half" idx="1"/>
          </p:nvPr>
        </p:nvSpPr>
        <p:spPr>
          <a:xfrm>
            <a:off x="0" y="1428750"/>
            <a:ext cx="8839200" cy="3657600"/>
          </a:xfrm>
        </p:spPr>
        <p:txBody>
          <a:bodyPr lIns="0" tIns="0" rIns="0" bIns="0">
            <a:noAutofit/>
          </a:bodyPr>
          <a:lstStyle>
            <a:lvl1pPr marL="274320" indent="-274320">
              <a:lnSpc>
                <a:spcPct val="100000"/>
              </a:lnSpc>
              <a:spcBef>
                <a:spcPts val="1400"/>
              </a:spcBef>
              <a:buFontTx/>
              <a:buBlip>
                <a:blip r:embed="rId2"/>
              </a:buBlip>
              <a:defRPr sz="2200">
                <a:solidFill>
                  <a:schemeClr val="tx1"/>
                </a:solidFill>
              </a:defRPr>
            </a:lvl1pPr>
            <a:lvl2pPr marL="822960" indent="-228600">
              <a:lnSpc>
                <a:spcPct val="100000"/>
              </a:lnSpc>
              <a:spcBef>
                <a:spcPts val="1000"/>
              </a:spcBef>
              <a:buFont typeface="Gill Sans MT" panose="020B0502020104020203" pitchFamily="34" charset="0"/>
              <a:buChar char="–"/>
              <a:defRPr sz="1800">
                <a:solidFill>
                  <a:schemeClr val="tx2"/>
                </a:solidFill>
              </a:defRPr>
            </a:lvl2pPr>
            <a:lvl3pPr>
              <a:lnSpc>
                <a:spcPct val="100000"/>
              </a:lnSpc>
              <a:spcBef>
                <a:spcPts val="1000"/>
              </a:spcBef>
              <a:defRPr sz="1800">
                <a:solidFill>
                  <a:schemeClr val="tx2"/>
                </a:solidFill>
              </a:defRPr>
            </a:lvl3pPr>
            <a:lvl4pPr>
              <a:lnSpc>
                <a:spcPct val="100000"/>
              </a:lnSpc>
              <a:spcBef>
                <a:spcPts val="1000"/>
              </a:spcBef>
              <a:defRPr sz="1800">
                <a:solidFill>
                  <a:schemeClr val="tx2"/>
                </a:solidFill>
              </a:defRPr>
            </a:lvl4pPr>
            <a:lvl5pPr>
              <a:lnSpc>
                <a:spcPct val="100000"/>
              </a:lnSpc>
              <a:spcBef>
                <a:spcPts val="1000"/>
              </a:spcBef>
              <a:defRPr sz="1800">
                <a:solidFill>
                  <a:schemeClr val="tx2"/>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304800" y="373914"/>
            <a:ext cx="7391400" cy="857250"/>
          </a:xfrm>
        </p:spPr>
        <p:txBody>
          <a:bodyPr lIns="0" tIns="0" rIns="0" bIns="0" anchor="t" anchorCtr="0">
            <a:noAutofit/>
          </a:bodyPr>
          <a:lstStyle>
            <a:lvl1pPr algn="l">
              <a:defRPr sz="2600">
                <a:solidFill>
                  <a:schemeClr val="tx1"/>
                </a:solidFill>
              </a:defRPr>
            </a:lvl1pPr>
          </a:lstStyle>
          <a:p>
            <a:r>
              <a:rPr lang="en-US" dirty="0"/>
              <a:t>Click to edit Master title style</a:t>
            </a:r>
          </a:p>
        </p:txBody>
      </p:sp>
      <p:sp>
        <p:nvSpPr>
          <p:cNvPr id="8" name="Footer Placeholder 4"/>
          <p:cNvSpPr>
            <a:spLocks noGrp="1"/>
          </p:cNvSpPr>
          <p:nvPr>
            <p:ph type="ftr" sz="quarter" idx="3"/>
          </p:nvPr>
        </p:nvSpPr>
        <p:spPr>
          <a:xfrm>
            <a:off x="1600200" y="4843463"/>
            <a:ext cx="5638800" cy="242887"/>
          </a:xfrm>
          <a:prstGeom prst="rect">
            <a:avLst/>
          </a:prstGeom>
        </p:spPr>
        <p:txBody>
          <a:bodyPr/>
          <a:lstStyle>
            <a:lvl1pPr>
              <a:defRPr sz="1600">
                <a:solidFill>
                  <a:schemeClr val="tx1"/>
                </a:solidFill>
              </a:defRPr>
            </a:lvl1pPr>
          </a:lstStyle>
          <a:p>
            <a:r>
              <a:rPr lang="en-US" dirty="0"/>
              <a:t>Goals of Care Conversations </a:t>
            </a:r>
          </a:p>
        </p:txBody>
      </p:sp>
      <p:sp>
        <p:nvSpPr>
          <p:cNvPr id="4" name="TextBox 3"/>
          <p:cNvSpPr txBox="1"/>
          <p:nvPr userDrawn="1"/>
        </p:nvSpPr>
        <p:spPr>
          <a:xfrm>
            <a:off x="650240" y="4958080"/>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5422571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algn="l">
              <a:defRPr/>
            </a:lvl1pPr>
            <a:lvl2pPr algn="l">
              <a:defRPr/>
            </a:lvl2pPr>
            <a:lvl3pPr algn="l">
              <a:defRPr/>
            </a:lvl3pPr>
            <a:lvl4pPr algn="l">
              <a:defRPr/>
            </a:lvl4pPr>
            <a:lvl5pPr algn="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BBED8E-80FF-F44F-A52D-CB7511249DF9}" type="slidenum">
              <a:rPr lang="en-US" smtClean="0"/>
              <a:t>‹#›</a:t>
            </a:fld>
            <a:endParaRPr lang="en-US"/>
          </a:p>
        </p:txBody>
      </p:sp>
    </p:spTree>
    <p:extLst>
      <p:ext uri="{BB962C8B-B14F-4D97-AF65-F5344CB8AC3E}">
        <p14:creationId xmlns:p14="http://schemas.microsoft.com/office/powerpoint/2010/main" val="199867182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dirty="0"/>
              <a:t>Click to edit Master title style</a:t>
            </a:r>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4" name="Date Placeholder 3"/>
          <p:cNvSpPr>
            <a:spLocks noGrp="1"/>
          </p:cNvSpPr>
          <p:nvPr>
            <p:ph type="dt" sz="half" idx="10"/>
          </p:nvPr>
        </p:nvSpPr>
        <p:spPr/>
        <p:txBody>
          <a:bodyPr/>
          <a:lstStyle/>
          <a:p>
            <a:fld id="{B7742188-C24B-4844-BCA7-0B9F1B76E402}" type="datetimeFigureOut">
              <a:rPr lang="en-US" smtClean="0"/>
              <a:t>7/11/2019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890D63-0B11-FC4D-8ADA-4C51CE263FFA}" type="slidenum">
              <a:rPr lang="en-US" smtClean="0"/>
              <a:t>‹#›</a:t>
            </a:fld>
            <a:endParaRPr lang="en-US"/>
          </a:p>
        </p:txBody>
      </p:sp>
    </p:spTree>
    <p:extLst>
      <p:ext uri="{BB962C8B-B14F-4D97-AF65-F5344CB8AC3E}">
        <p14:creationId xmlns:p14="http://schemas.microsoft.com/office/powerpoint/2010/main" val="193101865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algn="l">
              <a:defRPr/>
            </a:lvl1pPr>
            <a:lvl2pPr algn="l">
              <a:defRPr/>
            </a:lvl2pPr>
            <a:lvl3pPr algn="l">
              <a:defRPr/>
            </a:lvl3pPr>
            <a:lvl4pPr algn="l">
              <a:defRPr/>
            </a:lvl4pPr>
            <a:lvl5pPr algn="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BBED8E-80FF-F44F-A52D-CB7511249DF9}" type="slidenum">
              <a:rPr lang="en-US" smtClean="0"/>
              <a:t>‹#›</a:t>
            </a:fld>
            <a:endParaRPr lang="en-US"/>
          </a:p>
        </p:txBody>
      </p:sp>
    </p:spTree>
    <p:extLst>
      <p:ext uri="{BB962C8B-B14F-4D97-AF65-F5344CB8AC3E}">
        <p14:creationId xmlns:p14="http://schemas.microsoft.com/office/powerpoint/2010/main" val="16449533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7742188-C24B-4844-BCA7-0B9F1B76E402}" type="datetimeFigureOut">
              <a:rPr lang="en-US" smtClean="0"/>
              <a:t>7/11/2019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890D63-0B11-FC4D-8ADA-4C51CE263FFA}" type="slidenum">
              <a:rPr lang="en-US" smtClean="0"/>
              <a:t>‹#›</a:t>
            </a:fld>
            <a:endParaRPr lang="en-US"/>
          </a:p>
        </p:txBody>
      </p:sp>
    </p:spTree>
    <p:extLst>
      <p:ext uri="{BB962C8B-B14F-4D97-AF65-F5344CB8AC3E}">
        <p14:creationId xmlns:p14="http://schemas.microsoft.com/office/powerpoint/2010/main" val="2206281338"/>
      </p:ext>
    </p:extLst>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7742188-C24B-4844-BCA7-0B9F1B76E402}" type="datetimeFigureOut">
              <a:rPr lang="en-US" smtClean="0"/>
              <a:t>7/11/2019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8890D63-0B11-FC4D-8ADA-4C51CE263FFA}" type="slidenum">
              <a:rPr lang="en-US" smtClean="0"/>
              <a:t>‹#›</a:t>
            </a:fld>
            <a:endParaRPr lang="en-US"/>
          </a:p>
        </p:txBody>
      </p:sp>
    </p:spTree>
    <p:extLst>
      <p:ext uri="{BB962C8B-B14F-4D97-AF65-F5344CB8AC3E}">
        <p14:creationId xmlns:p14="http://schemas.microsoft.com/office/powerpoint/2010/main" val="1372567332"/>
      </p:ext>
    </p:extLst>
  </p:cSld>
  <p:clrMapOvr>
    <a:masterClrMapping/>
  </p:clrMapOvr>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7742188-C24B-4844-BCA7-0B9F1B76E402}" type="datetimeFigureOut">
              <a:rPr lang="en-US" smtClean="0"/>
              <a:t>7/11/2019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8890D63-0B11-FC4D-8ADA-4C51CE263FFA}" type="slidenum">
              <a:rPr lang="en-US" smtClean="0"/>
              <a:t>‹#›</a:t>
            </a:fld>
            <a:endParaRPr lang="en-US"/>
          </a:p>
        </p:txBody>
      </p:sp>
    </p:spTree>
    <p:extLst>
      <p:ext uri="{BB962C8B-B14F-4D97-AF65-F5344CB8AC3E}">
        <p14:creationId xmlns:p14="http://schemas.microsoft.com/office/powerpoint/2010/main" val="3317163329"/>
      </p:ext>
    </p:extLst>
  </p:cSld>
  <p:clrMapOvr>
    <a:masterClrMapping/>
  </p:clrMapOvr>
  <p:hf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7742188-C24B-4844-BCA7-0B9F1B76E402}" type="datetimeFigureOut">
              <a:rPr lang="en-US" smtClean="0"/>
              <a:t>7/11/2019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8890D63-0B11-FC4D-8ADA-4C51CE263FFA}" type="slidenum">
              <a:rPr lang="en-US" smtClean="0"/>
              <a:t>‹#›</a:t>
            </a:fld>
            <a:endParaRPr lang="en-US"/>
          </a:p>
        </p:txBody>
      </p:sp>
    </p:spTree>
    <p:extLst>
      <p:ext uri="{BB962C8B-B14F-4D97-AF65-F5344CB8AC3E}">
        <p14:creationId xmlns:p14="http://schemas.microsoft.com/office/powerpoint/2010/main" val="486672946"/>
      </p:ext>
    </p:extLst>
  </p:cSld>
  <p:clrMapOvr>
    <a:masterClrMapping/>
  </p:clrMapOvr>
  <p:hf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742188-C24B-4844-BCA7-0B9F1B76E402}" type="datetimeFigureOut">
              <a:rPr lang="en-US" smtClean="0"/>
              <a:t>7/11/2019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8890D63-0B11-FC4D-8ADA-4C51CE263FFA}" type="slidenum">
              <a:rPr lang="en-US" smtClean="0"/>
              <a:t>‹#›</a:t>
            </a:fld>
            <a:endParaRPr lang="en-US"/>
          </a:p>
        </p:txBody>
      </p:sp>
    </p:spTree>
    <p:extLst>
      <p:ext uri="{BB962C8B-B14F-4D97-AF65-F5344CB8AC3E}">
        <p14:creationId xmlns:p14="http://schemas.microsoft.com/office/powerpoint/2010/main" val="134580978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B7742188-C24B-4844-BCA7-0B9F1B76E402}" type="datetimeFigureOut">
              <a:rPr lang="en-US" smtClean="0"/>
              <a:t>7/11/2019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8890D63-0B11-FC4D-8ADA-4C51CE263FFA}" type="slidenum">
              <a:rPr lang="en-US" smtClean="0"/>
              <a:t>‹#›</a:t>
            </a:fld>
            <a:endParaRPr lang="en-US"/>
          </a:p>
        </p:txBody>
      </p:sp>
    </p:spTree>
    <p:extLst>
      <p:ext uri="{BB962C8B-B14F-4D97-AF65-F5344CB8AC3E}">
        <p14:creationId xmlns:p14="http://schemas.microsoft.com/office/powerpoint/2010/main" val="2076929472"/>
      </p:ext>
    </p:extLst>
  </p:cSld>
  <p:clrMapOvr>
    <a:masterClrMapping/>
  </p:clrMapOvr>
  <p:hf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B7742188-C24B-4844-BCA7-0B9F1B76E402}" type="datetimeFigureOut">
              <a:rPr lang="en-US" smtClean="0"/>
              <a:t>7/11/2019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8890D63-0B11-FC4D-8ADA-4C51CE263FFA}" type="slidenum">
              <a:rPr lang="en-US" smtClean="0"/>
              <a:t>‹#›</a:t>
            </a:fld>
            <a:endParaRPr lang="en-US"/>
          </a:p>
        </p:txBody>
      </p:sp>
    </p:spTree>
    <p:extLst>
      <p:ext uri="{BB962C8B-B14F-4D97-AF65-F5344CB8AC3E}">
        <p14:creationId xmlns:p14="http://schemas.microsoft.com/office/powerpoint/2010/main" val="283764072"/>
      </p:ext>
    </p:extLst>
  </p:cSld>
  <p:clrMapOvr>
    <a:masterClrMapping/>
  </p:clrMapOvr>
  <p:hf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7742188-C24B-4844-BCA7-0B9F1B76E402}" type="datetimeFigureOut">
              <a:rPr lang="en-US" smtClean="0"/>
              <a:t>7/11/2019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890D63-0B11-FC4D-8ADA-4C51CE263FFA}" type="slidenum">
              <a:rPr lang="en-US" smtClean="0"/>
              <a:t>‹#›</a:t>
            </a:fld>
            <a:endParaRPr lang="en-US"/>
          </a:p>
        </p:txBody>
      </p:sp>
    </p:spTree>
    <p:extLst>
      <p:ext uri="{BB962C8B-B14F-4D97-AF65-F5344CB8AC3E}">
        <p14:creationId xmlns:p14="http://schemas.microsoft.com/office/powerpoint/2010/main" val="912932986"/>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7742188-C24B-4844-BCA7-0B9F1B76E402}" type="datetimeFigureOut">
              <a:rPr lang="en-US" smtClean="0"/>
              <a:t>7/11/2019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890D63-0B11-FC4D-8ADA-4C51CE263FFA}" type="slidenum">
              <a:rPr lang="en-US" smtClean="0"/>
              <a:t>‹#›</a:t>
            </a:fld>
            <a:endParaRPr lang="en-US"/>
          </a:p>
        </p:txBody>
      </p:sp>
    </p:spTree>
    <p:extLst>
      <p:ext uri="{BB962C8B-B14F-4D97-AF65-F5344CB8AC3E}">
        <p14:creationId xmlns:p14="http://schemas.microsoft.com/office/powerpoint/2010/main" val="738156401"/>
      </p:ext>
    </p:extLst>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7742188-C24B-4844-BCA7-0B9F1B76E402}" type="datetimeFigureOut">
              <a:rPr lang="en-US" smtClean="0"/>
              <a:t>7/11/2019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890D63-0B11-FC4D-8ADA-4C51CE263FFA}" type="slidenum">
              <a:rPr lang="en-US" smtClean="0"/>
              <a:t>‹#›</a:t>
            </a:fld>
            <a:endParaRPr lang="en-US"/>
          </a:p>
        </p:txBody>
      </p:sp>
    </p:spTree>
    <p:extLst>
      <p:ext uri="{BB962C8B-B14F-4D97-AF65-F5344CB8AC3E}">
        <p14:creationId xmlns:p14="http://schemas.microsoft.com/office/powerpoint/2010/main" val="943782149"/>
      </p:ext>
    </p:extLst>
  </p:cSld>
  <p:clrMapOvr>
    <a:masterClrMapping/>
  </p:clrMapOvr>
  <p:hf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content full yellow banner">
    <p:spTree>
      <p:nvGrpSpPr>
        <p:cNvPr id="1" name=""/>
        <p:cNvGrpSpPr/>
        <p:nvPr/>
      </p:nvGrpSpPr>
      <p:grpSpPr>
        <a:xfrm>
          <a:off x="0" y="0"/>
          <a:ext cx="0" cy="0"/>
          <a:chOff x="0" y="0"/>
          <a:chExt cx="0" cy="0"/>
        </a:xfrm>
      </p:grpSpPr>
      <p:sp>
        <p:nvSpPr>
          <p:cNvPr id="9" name="Rectangle 8"/>
          <p:cNvSpPr/>
          <p:nvPr userDrawn="1"/>
        </p:nvSpPr>
        <p:spPr>
          <a:xfrm>
            <a:off x="185928" y="971550"/>
            <a:ext cx="8729472" cy="411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sz="half" idx="1"/>
          </p:nvPr>
        </p:nvSpPr>
        <p:spPr>
          <a:xfrm>
            <a:off x="185928" y="1352550"/>
            <a:ext cx="8958072" cy="3657600"/>
          </a:xfrm>
        </p:spPr>
        <p:txBody>
          <a:bodyPr lIns="0" tIns="0" rIns="0" bIns="0">
            <a:noAutofit/>
          </a:bodyPr>
          <a:lstStyle>
            <a:lvl1pPr marL="274320" indent="-274320">
              <a:lnSpc>
                <a:spcPct val="100000"/>
              </a:lnSpc>
              <a:spcBef>
                <a:spcPts val="1400"/>
              </a:spcBef>
              <a:buFontTx/>
              <a:buBlip>
                <a:blip r:embed="rId2"/>
              </a:buBlip>
              <a:defRPr sz="2200">
                <a:solidFill>
                  <a:schemeClr val="tx1"/>
                </a:solidFill>
              </a:defRPr>
            </a:lvl1pPr>
            <a:lvl2pPr marL="822960" indent="-228600">
              <a:lnSpc>
                <a:spcPct val="100000"/>
              </a:lnSpc>
              <a:spcBef>
                <a:spcPts val="1000"/>
              </a:spcBef>
              <a:buFont typeface="Gill Sans MT" panose="020B0502020104020203" pitchFamily="34" charset="0"/>
              <a:buChar char="–"/>
              <a:defRPr sz="1800">
                <a:solidFill>
                  <a:schemeClr val="tx1"/>
                </a:solidFill>
              </a:defRPr>
            </a:lvl2pPr>
            <a:lvl3pPr>
              <a:lnSpc>
                <a:spcPct val="100000"/>
              </a:lnSpc>
              <a:spcBef>
                <a:spcPts val="1000"/>
              </a:spcBef>
              <a:defRPr sz="1800">
                <a:solidFill>
                  <a:schemeClr val="tx1"/>
                </a:solidFill>
              </a:defRPr>
            </a:lvl3pPr>
            <a:lvl4pPr>
              <a:lnSpc>
                <a:spcPct val="100000"/>
              </a:lnSpc>
              <a:spcBef>
                <a:spcPts val="1000"/>
              </a:spcBef>
              <a:defRPr sz="1800">
                <a:solidFill>
                  <a:schemeClr val="tx1"/>
                </a:solidFill>
              </a:defRPr>
            </a:lvl4pPr>
            <a:lvl5pPr>
              <a:lnSpc>
                <a:spcPct val="100000"/>
              </a:lnSpc>
              <a:spcBef>
                <a:spcPts val="1000"/>
              </a:spcBef>
              <a:defRPr sz="1800">
                <a:solidFill>
                  <a:schemeClr val="tx1"/>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4" name="Picture 3"/>
          <p:cNvPicPr>
            <a:picLocks noChangeAspect="1"/>
          </p:cNvPicPr>
          <p:nvPr userDrawn="1"/>
        </p:nvPicPr>
        <p:blipFill>
          <a:blip r:embed="rId3">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118872" y="365760"/>
            <a:ext cx="9509760" cy="515112"/>
          </a:xfrm>
          <a:prstGeom prst="rect">
            <a:avLst/>
          </a:prstGeom>
        </p:spPr>
      </p:pic>
      <p:sp>
        <p:nvSpPr>
          <p:cNvPr id="2" name="Title 1"/>
          <p:cNvSpPr>
            <a:spLocks noGrp="1"/>
          </p:cNvSpPr>
          <p:nvPr>
            <p:ph type="title"/>
          </p:nvPr>
        </p:nvSpPr>
        <p:spPr>
          <a:xfrm>
            <a:off x="1752600" y="420624"/>
            <a:ext cx="7391400" cy="857250"/>
          </a:xfrm>
        </p:spPr>
        <p:txBody>
          <a:bodyPr lIns="0" tIns="0" rIns="0" bIns="0" anchor="t" anchorCtr="0">
            <a:noAutofit/>
          </a:bodyPr>
          <a:lstStyle>
            <a:lvl1pPr algn="l">
              <a:defRPr sz="2600" b="1">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56801799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_green banner_video">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25651"/>
            <a:ext cx="9144000" cy="587022"/>
          </a:xfrm>
          <a:prstGeom prst="rect">
            <a:avLst/>
          </a:prstGeom>
          <a:noFill/>
          <a:ln>
            <a:noFill/>
          </a:ln>
        </p:spPr>
      </p:pic>
      <p:sp>
        <p:nvSpPr>
          <p:cNvPr id="2" name="Title 1"/>
          <p:cNvSpPr>
            <a:spLocks noGrp="1"/>
          </p:cNvSpPr>
          <p:nvPr>
            <p:ph type="title"/>
          </p:nvPr>
        </p:nvSpPr>
        <p:spPr>
          <a:xfrm>
            <a:off x="685800" y="379766"/>
            <a:ext cx="7391400" cy="857250"/>
          </a:xfrm>
          <a:noFill/>
        </p:spPr>
        <p:txBody>
          <a:bodyPr lIns="0" tIns="0" rIns="0" bIns="0" anchor="t" anchorCtr="0">
            <a:noAutofit/>
          </a:bodyPr>
          <a:lstStyle>
            <a:lvl1pPr algn="l">
              <a:defRPr sz="2600" b="1">
                <a:solidFill>
                  <a:schemeClr val="tx1"/>
                </a:solidFill>
              </a:defRPr>
            </a:lvl1pPr>
          </a:lstStyle>
          <a:p>
            <a:r>
              <a:rPr lang="en-US" dirty="0"/>
              <a:t>Click to edit Master title style</a:t>
            </a:r>
          </a:p>
        </p:txBody>
      </p:sp>
      <p:sp>
        <p:nvSpPr>
          <p:cNvPr id="17" name="Media Placeholder 16"/>
          <p:cNvSpPr>
            <a:spLocks noGrp="1"/>
          </p:cNvSpPr>
          <p:nvPr>
            <p:ph type="media" sz="quarter" idx="10"/>
          </p:nvPr>
        </p:nvSpPr>
        <p:spPr>
          <a:xfrm>
            <a:off x="1371600" y="1047750"/>
            <a:ext cx="7772400" cy="3566160"/>
          </a:xfrm>
        </p:spPr>
        <p:txBody>
          <a:bodyPr/>
          <a:lstStyle/>
          <a:p>
            <a:endParaRPr lang="en-US" dirty="0"/>
          </a:p>
        </p:txBody>
      </p:sp>
    </p:spTree>
    <p:extLst>
      <p:ext uri="{BB962C8B-B14F-4D97-AF65-F5344CB8AC3E}">
        <p14:creationId xmlns:p14="http://schemas.microsoft.com/office/powerpoint/2010/main" val="241044229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9" name="Rectangle 8"/>
          <p:cNvSpPr/>
          <p:nvPr userDrawn="1"/>
        </p:nvSpPr>
        <p:spPr>
          <a:xfrm>
            <a:off x="1371600" y="1033272"/>
            <a:ext cx="7772400" cy="411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sz="half" idx="1"/>
          </p:nvPr>
        </p:nvSpPr>
        <p:spPr>
          <a:xfrm>
            <a:off x="0" y="1428750"/>
            <a:ext cx="8839200" cy="3657600"/>
          </a:xfrm>
        </p:spPr>
        <p:txBody>
          <a:bodyPr lIns="0" tIns="0" rIns="0" bIns="0">
            <a:noAutofit/>
          </a:bodyPr>
          <a:lstStyle>
            <a:lvl1pPr marL="274320" indent="-274320">
              <a:lnSpc>
                <a:spcPct val="100000"/>
              </a:lnSpc>
              <a:spcBef>
                <a:spcPts val="1400"/>
              </a:spcBef>
              <a:buFontTx/>
              <a:buBlip>
                <a:blip r:embed="rId2"/>
              </a:buBlip>
              <a:defRPr sz="2200">
                <a:solidFill>
                  <a:schemeClr val="tx1"/>
                </a:solidFill>
              </a:defRPr>
            </a:lvl1pPr>
            <a:lvl2pPr marL="822960" indent="-228600">
              <a:lnSpc>
                <a:spcPct val="100000"/>
              </a:lnSpc>
              <a:spcBef>
                <a:spcPts val="1000"/>
              </a:spcBef>
              <a:buFont typeface="Gill Sans MT" panose="020B0502020104020203" pitchFamily="34" charset="0"/>
              <a:buChar char="–"/>
              <a:defRPr sz="1800">
                <a:solidFill>
                  <a:schemeClr val="tx1"/>
                </a:solidFill>
              </a:defRPr>
            </a:lvl2pPr>
            <a:lvl3pPr>
              <a:lnSpc>
                <a:spcPct val="100000"/>
              </a:lnSpc>
              <a:spcBef>
                <a:spcPts val="1000"/>
              </a:spcBef>
              <a:defRPr sz="1800">
                <a:solidFill>
                  <a:schemeClr val="tx1"/>
                </a:solidFill>
              </a:defRPr>
            </a:lvl3pPr>
            <a:lvl4pPr>
              <a:lnSpc>
                <a:spcPct val="100000"/>
              </a:lnSpc>
              <a:spcBef>
                <a:spcPts val="1000"/>
              </a:spcBef>
              <a:defRPr sz="1800">
                <a:solidFill>
                  <a:schemeClr val="tx1"/>
                </a:solidFill>
              </a:defRPr>
            </a:lvl4pPr>
            <a:lvl5pPr>
              <a:lnSpc>
                <a:spcPct val="100000"/>
              </a:lnSpc>
              <a:spcBef>
                <a:spcPts val="1000"/>
              </a:spcBef>
              <a:defRPr sz="1800">
                <a:solidFill>
                  <a:schemeClr val="tx1"/>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434" y="386334"/>
            <a:ext cx="9151434" cy="512064"/>
          </a:xfrm>
          <a:prstGeom prst="rect">
            <a:avLst/>
          </a:prstGeom>
          <a:noFill/>
          <a:effectLst>
            <a:outerShdw blurRad="50800" dist="50800" dir="5400000" algn="ctr" rotWithShape="0">
              <a:schemeClr val="accent4"/>
            </a:outerShdw>
          </a:effectLst>
        </p:spPr>
      </p:pic>
      <p:sp>
        <p:nvSpPr>
          <p:cNvPr id="2" name="Title 1"/>
          <p:cNvSpPr>
            <a:spLocks noGrp="1"/>
          </p:cNvSpPr>
          <p:nvPr>
            <p:ph type="title"/>
          </p:nvPr>
        </p:nvSpPr>
        <p:spPr>
          <a:xfrm>
            <a:off x="876300" y="460248"/>
            <a:ext cx="7391400" cy="857250"/>
          </a:xfrm>
        </p:spPr>
        <p:txBody>
          <a:bodyPr lIns="0" tIns="0" rIns="0" bIns="0" anchor="t" anchorCtr="0">
            <a:noAutofit/>
          </a:bodyPr>
          <a:lstStyle>
            <a:lvl1pPr algn="l">
              <a:defRPr sz="2600" b="1">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273050753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9" name="Rectangle 8"/>
          <p:cNvSpPr/>
          <p:nvPr userDrawn="1"/>
        </p:nvSpPr>
        <p:spPr>
          <a:xfrm>
            <a:off x="1371600" y="1033272"/>
            <a:ext cx="3840480" cy="411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userDrawn="1"/>
        </p:nvPicPr>
        <p:blipFill>
          <a:blip r:embed="rId2">
            <a:duotone>
              <a:prstClr val="black"/>
              <a:schemeClr val="accent4">
                <a:tint val="45000"/>
                <a:satMod val="400000"/>
              </a:schemeClr>
            </a:duotone>
            <a:extLst>
              <a:ext uri="{BEBA8EAE-BF5A-486C-A8C5-ECC9F3942E4B}">
                <a14:imgProps xmlns:a14="http://schemas.microsoft.com/office/drawing/2010/main">
                  <a14:imgLayer r:embed="rId3">
                    <a14:imgEffect>
                      <a14:colorTemperature colorTemp="6779"/>
                    </a14:imgEffect>
                    <a14:imgEffect>
                      <a14:brightnessContrast bright="35000"/>
                    </a14:imgEffect>
                  </a14:imgLayer>
                </a14:imgProps>
              </a:ext>
              <a:ext uri="{28A0092B-C50C-407E-A947-70E740481C1C}">
                <a14:useLocalDpi xmlns:a14="http://schemas.microsoft.com/office/drawing/2010/main" val="0"/>
              </a:ext>
            </a:extLst>
          </a:blip>
          <a:stretch>
            <a:fillRect/>
          </a:stretch>
        </p:blipFill>
        <p:spPr>
          <a:xfrm>
            <a:off x="0" y="372430"/>
            <a:ext cx="9143683" cy="515112"/>
          </a:xfrm>
          <a:prstGeom prst="rect">
            <a:avLst/>
          </a:prstGeom>
        </p:spPr>
      </p:pic>
      <p:sp>
        <p:nvSpPr>
          <p:cNvPr id="2" name="Title 1"/>
          <p:cNvSpPr>
            <a:spLocks noGrp="1"/>
          </p:cNvSpPr>
          <p:nvPr>
            <p:ph type="title"/>
          </p:nvPr>
        </p:nvSpPr>
        <p:spPr>
          <a:xfrm>
            <a:off x="533400" y="421815"/>
            <a:ext cx="7391400" cy="857250"/>
          </a:xfrm>
        </p:spPr>
        <p:txBody>
          <a:bodyPr lIns="0" tIns="0" rIns="0" bIns="0" anchor="t" anchorCtr="0">
            <a:noAutofit/>
          </a:bodyPr>
          <a:lstStyle>
            <a:lvl1pPr algn="l">
              <a:defRPr sz="2600" b="1">
                <a:solidFill>
                  <a:schemeClr val="tx1"/>
                </a:solidFill>
              </a:defRPr>
            </a:lvl1pPr>
          </a:lstStyle>
          <a:p>
            <a:r>
              <a:rPr lang="en-US" dirty="0"/>
              <a:t>Click to edit Master title style</a:t>
            </a:r>
          </a:p>
        </p:txBody>
      </p:sp>
      <p:sp>
        <p:nvSpPr>
          <p:cNvPr id="12" name="Rectangle 11"/>
          <p:cNvSpPr/>
          <p:nvPr userDrawn="1"/>
        </p:nvSpPr>
        <p:spPr>
          <a:xfrm>
            <a:off x="5303520" y="1033272"/>
            <a:ext cx="3840480" cy="411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434" y="418440"/>
            <a:ext cx="9151434" cy="512064"/>
          </a:xfrm>
          <a:prstGeom prst="rect">
            <a:avLst/>
          </a:prstGeom>
          <a:noFill/>
          <a:effectLst>
            <a:outerShdw blurRad="50800" dist="50800" dir="5400000" algn="ctr" rotWithShape="0">
              <a:schemeClr val="accent4"/>
            </a:outerShdw>
          </a:effectLst>
        </p:spPr>
      </p:pic>
      <p:sp>
        <p:nvSpPr>
          <p:cNvPr id="14" name="Title 1"/>
          <p:cNvSpPr txBox="1">
            <a:spLocks/>
          </p:cNvSpPr>
          <p:nvPr userDrawn="1"/>
        </p:nvSpPr>
        <p:spPr>
          <a:xfrm>
            <a:off x="876300" y="460248"/>
            <a:ext cx="7391400" cy="857250"/>
          </a:xfrm>
          <a:prstGeom prst="rect">
            <a:avLst/>
          </a:prstGeom>
        </p:spPr>
        <p:txBody>
          <a:bodyPr vert="horz" lIns="0" tIns="0" rIns="0" bIns="0" rtlCol="0" anchor="t" anchorCtr="0">
            <a:noAutofit/>
          </a:bodyPr>
          <a:lstStyle>
            <a:lvl1pPr algn="l" defTabSz="685800" rtl="0" eaLnBrk="1" latinLnBrk="0" hangingPunct="1">
              <a:lnSpc>
                <a:spcPct val="90000"/>
              </a:lnSpc>
              <a:spcBef>
                <a:spcPct val="0"/>
              </a:spcBef>
              <a:buNone/>
              <a:defRPr sz="2600" b="1" kern="1200">
                <a:solidFill>
                  <a:schemeClr val="tx1"/>
                </a:solidFill>
                <a:latin typeface="Franklin Gothic Medium" charset="0"/>
                <a:ea typeface="Franklin Gothic Medium" charset="0"/>
                <a:cs typeface="Franklin Gothic Medium" charset="0"/>
              </a:defRPr>
            </a:lvl1pPr>
          </a:lstStyle>
          <a:p>
            <a:r>
              <a:rPr lang="en-US" dirty="0"/>
              <a:t>Click to edit Master title style</a:t>
            </a:r>
          </a:p>
        </p:txBody>
      </p:sp>
    </p:spTree>
    <p:extLst>
      <p:ext uri="{BB962C8B-B14F-4D97-AF65-F5344CB8AC3E}">
        <p14:creationId xmlns:p14="http://schemas.microsoft.com/office/powerpoint/2010/main" val="361174082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_Two Content">
    <p:spTree>
      <p:nvGrpSpPr>
        <p:cNvPr id="1" name=""/>
        <p:cNvGrpSpPr/>
        <p:nvPr/>
      </p:nvGrpSpPr>
      <p:grpSpPr>
        <a:xfrm>
          <a:off x="0" y="0"/>
          <a:ext cx="0" cy="0"/>
          <a:chOff x="0" y="0"/>
          <a:chExt cx="0" cy="0"/>
        </a:xfrm>
      </p:grpSpPr>
      <p:sp>
        <p:nvSpPr>
          <p:cNvPr id="9" name="Rectangle 8"/>
          <p:cNvSpPr/>
          <p:nvPr userDrawn="1"/>
        </p:nvSpPr>
        <p:spPr>
          <a:xfrm>
            <a:off x="1371600" y="1033272"/>
            <a:ext cx="7772400" cy="411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sz="half" idx="1"/>
          </p:nvPr>
        </p:nvSpPr>
        <p:spPr>
          <a:xfrm>
            <a:off x="0" y="1428750"/>
            <a:ext cx="8839200" cy="3657600"/>
          </a:xfrm>
        </p:spPr>
        <p:txBody>
          <a:bodyPr lIns="0" tIns="0" rIns="0" bIns="0">
            <a:noAutofit/>
          </a:bodyPr>
          <a:lstStyle>
            <a:lvl1pPr marL="274320" indent="-274320">
              <a:lnSpc>
                <a:spcPct val="100000"/>
              </a:lnSpc>
              <a:spcBef>
                <a:spcPts val="1400"/>
              </a:spcBef>
              <a:buFontTx/>
              <a:buBlip>
                <a:blip r:embed="rId2"/>
              </a:buBlip>
              <a:defRPr sz="2200">
                <a:solidFill>
                  <a:schemeClr val="tx1"/>
                </a:solidFill>
              </a:defRPr>
            </a:lvl1pPr>
            <a:lvl2pPr marL="822960" indent="-228600">
              <a:lnSpc>
                <a:spcPct val="100000"/>
              </a:lnSpc>
              <a:spcBef>
                <a:spcPts val="1000"/>
              </a:spcBef>
              <a:buFont typeface="Gill Sans MT" panose="020B0502020104020203" pitchFamily="34" charset="0"/>
              <a:buChar char="–"/>
              <a:defRPr sz="1800">
                <a:solidFill>
                  <a:schemeClr val="tx2"/>
                </a:solidFill>
              </a:defRPr>
            </a:lvl2pPr>
            <a:lvl3pPr>
              <a:lnSpc>
                <a:spcPct val="100000"/>
              </a:lnSpc>
              <a:spcBef>
                <a:spcPts val="1000"/>
              </a:spcBef>
              <a:defRPr sz="1800">
                <a:solidFill>
                  <a:schemeClr val="tx2"/>
                </a:solidFill>
              </a:defRPr>
            </a:lvl3pPr>
            <a:lvl4pPr>
              <a:lnSpc>
                <a:spcPct val="100000"/>
              </a:lnSpc>
              <a:spcBef>
                <a:spcPts val="1000"/>
              </a:spcBef>
              <a:defRPr sz="1800">
                <a:solidFill>
                  <a:schemeClr val="tx2"/>
                </a:solidFill>
              </a:defRPr>
            </a:lvl4pPr>
            <a:lvl5pPr>
              <a:lnSpc>
                <a:spcPct val="100000"/>
              </a:lnSpc>
              <a:spcBef>
                <a:spcPts val="1000"/>
              </a:spcBef>
              <a:defRPr sz="1800">
                <a:solidFill>
                  <a:schemeClr val="tx2"/>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438150"/>
            <a:ext cx="9144000" cy="512064"/>
          </a:xfrm>
          <a:prstGeom prst="rect">
            <a:avLst/>
          </a:prstGeom>
          <a:solidFill>
            <a:schemeClr val="bg1"/>
          </a:solidFill>
        </p:spPr>
      </p:pic>
      <p:sp>
        <p:nvSpPr>
          <p:cNvPr id="2" name="Title 1"/>
          <p:cNvSpPr>
            <a:spLocks noGrp="1"/>
          </p:cNvSpPr>
          <p:nvPr>
            <p:ph type="title"/>
          </p:nvPr>
        </p:nvSpPr>
        <p:spPr>
          <a:xfrm>
            <a:off x="876300" y="495300"/>
            <a:ext cx="7391400" cy="857250"/>
          </a:xfrm>
        </p:spPr>
        <p:txBody>
          <a:bodyPr lIns="0" tIns="0" rIns="0" bIns="0" anchor="t" anchorCtr="0">
            <a:noAutofit/>
          </a:bodyPr>
          <a:lstStyle>
            <a:lvl1pPr algn="l">
              <a:defRPr sz="2600" b="1">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337085661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_Two Content">
    <p:spTree>
      <p:nvGrpSpPr>
        <p:cNvPr id="1" name=""/>
        <p:cNvGrpSpPr/>
        <p:nvPr/>
      </p:nvGrpSpPr>
      <p:grpSpPr>
        <a:xfrm>
          <a:off x="0" y="0"/>
          <a:ext cx="0" cy="0"/>
          <a:chOff x="0" y="0"/>
          <a:chExt cx="0" cy="0"/>
        </a:xfrm>
      </p:grpSpPr>
      <p:sp>
        <p:nvSpPr>
          <p:cNvPr id="9" name="Rectangle 8"/>
          <p:cNvSpPr/>
          <p:nvPr userDrawn="1"/>
        </p:nvSpPr>
        <p:spPr>
          <a:xfrm>
            <a:off x="1371600" y="1033272"/>
            <a:ext cx="7772400" cy="411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sz="half" idx="1"/>
          </p:nvPr>
        </p:nvSpPr>
        <p:spPr>
          <a:xfrm>
            <a:off x="0" y="1485900"/>
            <a:ext cx="8839200" cy="3657600"/>
          </a:xfrm>
        </p:spPr>
        <p:txBody>
          <a:bodyPr lIns="0" tIns="0" rIns="0" bIns="0">
            <a:noAutofit/>
          </a:bodyPr>
          <a:lstStyle>
            <a:lvl1pPr marL="274320" indent="-274320">
              <a:lnSpc>
                <a:spcPct val="100000"/>
              </a:lnSpc>
              <a:spcBef>
                <a:spcPts val="1400"/>
              </a:spcBef>
              <a:buFontTx/>
              <a:buBlip>
                <a:blip r:embed="rId2"/>
              </a:buBlip>
              <a:defRPr sz="2200">
                <a:solidFill>
                  <a:schemeClr val="tx1"/>
                </a:solidFill>
              </a:defRPr>
            </a:lvl1pPr>
            <a:lvl2pPr marL="822960" indent="-228600">
              <a:lnSpc>
                <a:spcPct val="100000"/>
              </a:lnSpc>
              <a:spcBef>
                <a:spcPts val="1000"/>
              </a:spcBef>
              <a:buFont typeface="Gill Sans MT" panose="020B0502020104020203" pitchFamily="34" charset="0"/>
              <a:buChar char="–"/>
              <a:defRPr sz="1800">
                <a:solidFill>
                  <a:schemeClr val="tx2"/>
                </a:solidFill>
              </a:defRPr>
            </a:lvl2pPr>
            <a:lvl3pPr>
              <a:lnSpc>
                <a:spcPct val="100000"/>
              </a:lnSpc>
              <a:spcBef>
                <a:spcPts val="1000"/>
              </a:spcBef>
              <a:defRPr sz="1800">
                <a:solidFill>
                  <a:schemeClr val="tx2"/>
                </a:solidFill>
              </a:defRPr>
            </a:lvl3pPr>
            <a:lvl4pPr>
              <a:lnSpc>
                <a:spcPct val="100000"/>
              </a:lnSpc>
              <a:spcBef>
                <a:spcPts val="1000"/>
              </a:spcBef>
              <a:defRPr sz="1800">
                <a:solidFill>
                  <a:schemeClr val="tx2"/>
                </a:solidFill>
              </a:defRPr>
            </a:lvl4pPr>
            <a:lvl5pPr>
              <a:lnSpc>
                <a:spcPct val="100000"/>
              </a:lnSpc>
              <a:spcBef>
                <a:spcPts val="1000"/>
              </a:spcBef>
              <a:defRPr sz="1800">
                <a:solidFill>
                  <a:schemeClr val="tx2"/>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927" y="358521"/>
            <a:ext cx="9347986" cy="512064"/>
          </a:xfrm>
          <a:prstGeom prst="rect">
            <a:avLst/>
          </a:prstGeom>
        </p:spPr>
      </p:pic>
      <p:sp>
        <p:nvSpPr>
          <p:cNvPr id="2" name="Title 1"/>
          <p:cNvSpPr>
            <a:spLocks noGrp="1"/>
          </p:cNvSpPr>
          <p:nvPr>
            <p:ph type="title"/>
          </p:nvPr>
        </p:nvSpPr>
        <p:spPr>
          <a:xfrm>
            <a:off x="723900" y="465963"/>
            <a:ext cx="7391400" cy="857250"/>
          </a:xfrm>
        </p:spPr>
        <p:txBody>
          <a:bodyPr lIns="0" tIns="0" rIns="0" bIns="0" anchor="t" anchorCtr="0">
            <a:noAutofit/>
          </a:bodyPr>
          <a:lstStyle>
            <a:lvl1pPr algn="l">
              <a:defRPr sz="2600" b="1">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324105649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5_Two Content">
    <p:spTree>
      <p:nvGrpSpPr>
        <p:cNvPr id="1" name=""/>
        <p:cNvGrpSpPr/>
        <p:nvPr/>
      </p:nvGrpSpPr>
      <p:grpSpPr>
        <a:xfrm>
          <a:off x="0" y="0"/>
          <a:ext cx="0" cy="0"/>
          <a:chOff x="0" y="0"/>
          <a:chExt cx="0" cy="0"/>
        </a:xfrm>
      </p:grpSpPr>
      <p:sp>
        <p:nvSpPr>
          <p:cNvPr id="9" name="Rectangle 8"/>
          <p:cNvSpPr/>
          <p:nvPr userDrawn="1"/>
        </p:nvSpPr>
        <p:spPr>
          <a:xfrm>
            <a:off x="1371600" y="1033272"/>
            <a:ext cx="7772400" cy="411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sz="half" idx="1"/>
          </p:nvPr>
        </p:nvSpPr>
        <p:spPr>
          <a:xfrm>
            <a:off x="0" y="1428750"/>
            <a:ext cx="8839200" cy="3657600"/>
          </a:xfrm>
        </p:spPr>
        <p:txBody>
          <a:bodyPr lIns="0" tIns="0" rIns="0" bIns="0">
            <a:noAutofit/>
          </a:bodyPr>
          <a:lstStyle>
            <a:lvl1pPr marL="274320" indent="-274320">
              <a:lnSpc>
                <a:spcPct val="100000"/>
              </a:lnSpc>
              <a:spcBef>
                <a:spcPts val="1400"/>
              </a:spcBef>
              <a:buFontTx/>
              <a:buBlip>
                <a:blip r:embed="rId2"/>
              </a:buBlip>
              <a:defRPr sz="2200">
                <a:solidFill>
                  <a:schemeClr val="tx1"/>
                </a:solidFill>
              </a:defRPr>
            </a:lvl1pPr>
            <a:lvl2pPr marL="822960" indent="-228600">
              <a:lnSpc>
                <a:spcPct val="100000"/>
              </a:lnSpc>
              <a:spcBef>
                <a:spcPts val="1000"/>
              </a:spcBef>
              <a:buFont typeface="Gill Sans MT" panose="020B0502020104020203" pitchFamily="34" charset="0"/>
              <a:buChar char="–"/>
              <a:defRPr sz="1800">
                <a:solidFill>
                  <a:schemeClr val="tx2"/>
                </a:solidFill>
              </a:defRPr>
            </a:lvl2pPr>
            <a:lvl3pPr>
              <a:lnSpc>
                <a:spcPct val="100000"/>
              </a:lnSpc>
              <a:spcBef>
                <a:spcPts val="1000"/>
              </a:spcBef>
              <a:defRPr sz="1800">
                <a:solidFill>
                  <a:schemeClr val="tx2"/>
                </a:solidFill>
              </a:defRPr>
            </a:lvl3pPr>
            <a:lvl4pPr>
              <a:lnSpc>
                <a:spcPct val="100000"/>
              </a:lnSpc>
              <a:spcBef>
                <a:spcPts val="1000"/>
              </a:spcBef>
              <a:defRPr sz="1800">
                <a:solidFill>
                  <a:schemeClr val="tx2"/>
                </a:solidFill>
              </a:defRPr>
            </a:lvl4pPr>
            <a:lvl5pPr>
              <a:lnSpc>
                <a:spcPct val="100000"/>
              </a:lnSpc>
              <a:spcBef>
                <a:spcPts val="1000"/>
              </a:spcBef>
              <a:defRPr sz="1800">
                <a:solidFill>
                  <a:schemeClr val="tx2"/>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304800" y="373914"/>
            <a:ext cx="7391400" cy="857250"/>
          </a:xfrm>
        </p:spPr>
        <p:txBody>
          <a:bodyPr lIns="0" tIns="0" rIns="0" bIns="0" anchor="t" anchorCtr="0">
            <a:noAutofit/>
          </a:bodyPr>
          <a:lstStyle>
            <a:lvl1pPr algn="l">
              <a:defRPr sz="2600">
                <a:solidFill>
                  <a:schemeClr val="tx1"/>
                </a:solidFill>
              </a:defRPr>
            </a:lvl1pPr>
          </a:lstStyle>
          <a:p>
            <a:r>
              <a:rPr lang="en-US" dirty="0"/>
              <a:t>Click to edit Master title style</a:t>
            </a:r>
          </a:p>
        </p:txBody>
      </p:sp>
      <p:sp>
        <p:nvSpPr>
          <p:cNvPr id="8" name="Footer Placeholder 4"/>
          <p:cNvSpPr>
            <a:spLocks noGrp="1"/>
          </p:cNvSpPr>
          <p:nvPr>
            <p:ph type="ftr" sz="quarter" idx="3"/>
          </p:nvPr>
        </p:nvSpPr>
        <p:spPr>
          <a:xfrm>
            <a:off x="1600200" y="4843463"/>
            <a:ext cx="5638800" cy="242887"/>
          </a:xfrm>
          <a:prstGeom prst="rect">
            <a:avLst/>
          </a:prstGeom>
        </p:spPr>
        <p:txBody>
          <a:bodyPr/>
          <a:lstStyle>
            <a:lvl1pPr>
              <a:defRPr sz="1600">
                <a:solidFill>
                  <a:schemeClr val="tx1"/>
                </a:solidFill>
              </a:defRPr>
            </a:lvl1pPr>
          </a:lstStyle>
          <a:p>
            <a:r>
              <a:rPr lang="en-US" dirty="0"/>
              <a:t>Goals of Care Conversations </a:t>
            </a:r>
          </a:p>
        </p:txBody>
      </p:sp>
      <p:sp>
        <p:nvSpPr>
          <p:cNvPr id="4" name="TextBox 3"/>
          <p:cNvSpPr txBox="1"/>
          <p:nvPr userDrawn="1"/>
        </p:nvSpPr>
        <p:spPr>
          <a:xfrm>
            <a:off x="650240" y="4958080"/>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13791537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6_Two Content">
    <p:spTree>
      <p:nvGrpSpPr>
        <p:cNvPr id="1" name=""/>
        <p:cNvGrpSpPr/>
        <p:nvPr/>
      </p:nvGrpSpPr>
      <p:grpSpPr>
        <a:xfrm>
          <a:off x="0" y="0"/>
          <a:ext cx="0" cy="0"/>
          <a:chOff x="0" y="0"/>
          <a:chExt cx="0" cy="0"/>
        </a:xfrm>
      </p:grpSpPr>
      <p:sp>
        <p:nvSpPr>
          <p:cNvPr id="9" name="Rectangle 8"/>
          <p:cNvSpPr/>
          <p:nvPr userDrawn="1"/>
        </p:nvSpPr>
        <p:spPr>
          <a:xfrm>
            <a:off x="838200" y="1007875"/>
            <a:ext cx="3840480" cy="411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04800" y="404710"/>
            <a:ext cx="7391400" cy="857250"/>
          </a:xfrm>
        </p:spPr>
        <p:txBody>
          <a:bodyPr lIns="0" tIns="0" rIns="0" bIns="0" anchor="t" anchorCtr="0">
            <a:noAutofit/>
          </a:bodyPr>
          <a:lstStyle>
            <a:lvl1pPr algn="l">
              <a:defRPr sz="2600">
                <a:solidFill>
                  <a:schemeClr val="tx1"/>
                </a:solidFill>
              </a:defRPr>
            </a:lvl1pPr>
          </a:lstStyle>
          <a:p>
            <a:r>
              <a:rPr lang="en-US" dirty="0"/>
              <a:t>Click to edit Master title style</a:t>
            </a:r>
          </a:p>
        </p:txBody>
      </p:sp>
      <p:sp>
        <p:nvSpPr>
          <p:cNvPr id="12" name="Rectangle 11"/>
          <p:cNvSpPr/>
          <p:nvPr userDrawn="1"/>
        </p:nvSpPr>
        <p:spPr>
          <a:xfrm>
            <a:off x="4953000" y="1007875"/>
            <a:ext cx="3840480" cy="411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p:cNvSpPr>
            <a:spLocks noGrp="1"/>
          </p:cNvSpPr>
          <p:nvPr>
            <p:ph type="body" sz="quarter" idx="11"/>
          </p:nvPr>
        </p:nvSpPr>
        <p:spPr>
          <a:xfrm>
            <a:off x="929957" y="982033"/>
            <a:ext cx="3840163" cy="521017"/>
          </a:xfrm>
        </p:spPr>
        <p:txBody>
          <a:bodyPr lIns="0" tIns="0" rIns="0" bIns="0" anchor="ctr" anchorCtr="0">
            <a:normAutofit/>
          </a:bodyPr>
          <a:lstStyle>
            <a:lvl1pPr marL="0" indent="0" algn="ctr">
              <a:buFontTx/>
              <a:buNone/>
              <a:defRPr sz="2000"/>
            </a:lvl1pPr>
          </a:lstStyle>
          <a:p>
            <a:pPr lvl="0"/>
            <a:r>
              <a:rPr lang="en-US" dirty="0"/>
              <a:t>Click to edit Master text styles</a:t>
            </a:r>
          </a:p>
        </p:txBody>
      </p:sp>
      <p:sp>
        <p:nvSpPr>
          <p:cNvPr id="16" name="Text Placeholder 4"/>
          <p:cNvSpPr>
            <a:spLocks noGrp="1"/>
          </p:cNvSpPr>
          <p:nvPr>
            <p:ph type="body" sz="quarter" idx="12"/>
          </p:nvPr>
        </p:nvSpPr>
        <p:spPr>
          <a:xfrm>
            <a:off x="4965907" y="1018704"/>
            <a:ext cx="3840163" cy="521017"/>
          </a:xfrm>
        </p:spPr>
        <p:txBody>
          <a:bodyPr lIns="0" tIns="0" rIns="0" bIns="0" anchor="ctr" anchorCtr="0">
            <a:normAutofit/>
          </a:bodyPr>
          <a:lstStyle>
            <a:lvl1pPr marL="0" indent="0" algn="ctr">
              <a:buFontTx/>
              <a:buNone/>
              <a:defRPr sz="2000"/>
            </a:lvl1pPr>
          </a:lstStyle>
          <a:p>
            <a:pPr lvl="0"/>
            <a:r>
              <a:rPr lang="en-US" dirty="0"/>
              <a:t>Click to edit Master text styles</a:t>
            </a:r>
          </a:p>
        </p:txBody>
      </p:sp>
    </p:spTree>
    <p:extLst>
      <p:ext uri="{BB962C8B-B14F-4D97-AF65-F5344CB8AC3E}">
        <p14:creationId xmlns:p14="http://schemas.microsoft.com/office/powerpoint/2010/main" val="208217535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7_Two Content">
    <p:spTree>
      <p:nvGrpSpPr>
        <p:cNvPr id="1" name=""/>
        <p:cNvGrpSpPr/>
        <p:nvPr/>
      </p:nvGrpSpPr>
      <p:grpSpPr>
        <a:xfrm>
          <a:off x="0" y="0"/>
          <a:ext cx="0" cy="0"/>
          <a:chOff x="0" y="0"/>
          <a:chExt cx="0" cy="0"/>
        </a:xfrm>
      </p:grpSpPr>
      <p:sp>
        <p:nvSpPr>
          <p:cNvPr id="24" name="Rectangle 23"/>
          <p:cNvSpPr/>
          <p:nvPr userDrawn="1"/>
        </p:nvSpPr>
        <p:spPr>
          <a:xfrm>
            <a:off x="838200" y="1002969"/>
            <a:ext cx="3840480" cy="411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itle 1"/>
          <p:cNvSpPr>
            <a:spLocks noGrp="1"/>
          </p:cNvSpPr>
          <p:nvPr>
            <p:ph type="title"/>
          </p:nvPr>
        </p:nvSpPr>
        <p:spPr>
          <a:xfrm>
            <a:off x="304800" y="404710"/>
            <a:ext cx="7391400" cy="857250"/>
          </a:xfrm>
        </p:spPr>
        <p:txBody>
          <a:bodyPr lIns="0" tIns="0" rIns="0" bIns="0" anchor="t" anchorCtr="0">
            <a:noAutofit/>
          </a:bodyPr>
          <a:lstStyle>
            <a:lvl1pPr algn="l">
              <a:defRPr sz="2600">
                <a:solidFill>
                  <a:schemeClr val="tx1"/>
                </a:solidFill>
              </a:defRPr>
            </a:lvl1pPr>
          </a:lstStyle>
          <a:p>
            <a:r>
              <a:rPr lang="en-US" dirty="0"/>
              <a:t>Click to edit Master title style</a:t>
            </a:r>
          </a:p>
        </p:txBody>
      </p:sp>
      <p:sp>
        <p:nvSpPr>
          <p:cNvPr id="30" name="Text Placeholder 4"/>
          <p:cNvSpPr>
            <a:spLocks noGrp="1"/>
          </p:cNvSpPr>
          <p:nvPr>
            <p:ph type="body" sz="quarter" idx="11"/>
          </p:nvPr>
        </p:nvSpPr>
        <p:spPr>
          <a:xfrm>
            <a:off x="929957" y="982033"/>
            <a:ext cx="3840163" cy="521017"/>
          </a:xfrm>
        </p:spPr>
        <p:txBody>
          <a:bodyPr lIns="0" tIns="0" rIns="0" bIns="0" anchor="ctr" anchorCtr="0">
            <a:normAutofit/>
          </a:bodyPr>
          <a:lstStyle>
            <a:lvl1pPr marL="0" indent="0" algn="ctr">
              <a:buFontTx/>
              <a:buNone/>
              <a:defRPr sz="2000"/>
            </a:lvl1pPr>
          </a:lstStyle>
          <a:p>
            <a:pPr lvl="0"/>
            <a:r>
              <a:rPr lang="en-US" dirty="0"/>
              <a:t>Click to edit Master text styles</a:t>
            </a:r>
          </a:p>
        </p:txBody>
      </p:sp>
      <p:sp>
        <p:nvSpPr>
          <p:cNvPr id="31" name="Text Placeholder 4"/>
          <p:cNvSpPr>
            <a:spLocks noGrp="1"/>
          </p:cNvSpPr>
          <p:nvPr>
            <p:ph type="body" sz="quarter" idx="12"/>
          </p:nvPr>
        </p:nvSpPr>
        <p:spPr>
          <a:xfrm>
            <a:off x="5212080" y="1002970"/>
            <a:ext cx="3593990" cy="500080"/>
          </a:xfrm>
        </p:spPr>
        <p:txBody>
          <a:bodyPr lIns="0" tIns="0" rIns="0" bIns="0" anchor="ctr" anchorCtr="0">
            <a:normAutofit/>
          </a:bodyPr>
          <a:lstStyle>
            <a:lvl1pPr marL="0" indent="0" algn="ctr">
              <a:buFontTx/>
              <a:buNone/>
              <a:defRPr sz="2000"/>
            </a:lvl1pPr>
          </a:lstStyle>
          <a:p>
            <a:pPr lvl="0"/>
            <a:r>
              <a:rPr lang="en-US" dirty="0"/>
              <a:t>Click to edit Master text styles</a:t>
            </a:r>
          </a:p>
        </p:txBody>
      </p:sp>
    </p:spTree>
    <p:extLst>
      <p:ext uri="{BB962C8B-B14F-4D97-AF65-F5344CB8AC3E}">
        <p14:creationId xmlns:p14="http://schemas.microsoft.com/office/powerpoint/2010/main" val="1493932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7742188-C24B-4844-BCA7-0B9F1B76E402}" type="datetimeFigureOut">
              <a:rPr lang="en-US" smtClean="0"/>
              <a:t>7/11/2019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8890D63-0B11-FC4D-8ADA-4C51CE263FFA}" type="slidenum">
              <a:rPr lang="en-US" smtClean="0"/>
              <a:t>‹#›</a:t>
            </a:fld>
            <a:endParaRPr lang="en-US"/>
          </a:p>
        </p:txBody>
      </p:sp>
    </p:spTree>
    <p:extLst>
      <p:ext uri="{BB962C8B-B14F-4D97-AF65-F5344CB8AC3E}">
        <p14:creationId xmlns:p14="http://schemas.microsoft.com/office/powerpoint/2010/main" val="181602888"/>
      </p:ext>
    </p:extLst>
  </p:cSld>
  <p:clrMapOvr>
    <a:masterClrMapping/>
  </p:clrMapOvr>
  <p:hf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6_Two Content">
    <p:spTree>
      <p:nvGrpSpPr>
        <p:cNvPr id="1" name=""/>
        <p:cNvGrpSpPr/>
        <p:nvPr/>
      </p:nvGrpSpPr>
      <p:grpSpPr>
        <a:xfrm>
          <a:off x="0" y="0"/>
          <a:ext cx="0" cy="0"/>
          <a:chOff x="0" y="0"/>
          <a:chExt cx="0" cy="0"/>
        </a:xfrm>
      </p:grpSpPr>
      <p:sp>
        <p:nvSpPr>
          <p:cNvPr id="13" name="Rectangle 12"/>
          <p:cNvSpPr/>
          <p:nvPr userDrawn="1"/>
        </p:nvSpPr>
        <p:spPr>
          <a:xfrm>
            <a:off x="910326" y="1012480"/>
            <a:ext cx="3840480" cy="411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p:cNvSpPr>
            <a:spLocks noGrp="1"/>
          </p:cNvSpPr>
          <p:nvPr>
            <p:ph type="title"/>
          </p:nvPr>
        </p:nvSpPr>
        <p:spPr>
          <a:xfrm>
            <a:off x="304800" y="404710"/>
            <a:ext cx="7391400" cy="857250"/>
          </a:xfrm>
        </p:spPr>
        <p:txBody>
          <a:bodyPr lIns="0" tIns="0" rIns="0" bIns="0" anchor="t" anchorCtr="0">
            <a:noAutofit/>
          </a:bodyPr>
          <a:lstStyle>
            <a:lvl1pPr algn="l">
              <a:defRPr sz="2600">
                <a:solidFill>
                  <a:schemeClr val="tx1"/>
                </a:solidFill>
              </a:defRPr>
            </a:lvl1pPr>
          </a:lstStyle>
          <a:p>
            <a:r>
              <a:rPr lang="en-US" dirty="0"/>
              <a:t>Click to edit Master title style</a:t>
            </a:r>
          </a:p>
        </p:txBody>
      </p:sp>
      <p:sp>
        <p:nvSpPr>
          <p:cNvPr id="19" name="Rectangle 18"/>
          <p:cNvSpPr/>
          <p:nvPr userDrawn="1"/>
        </p:nvSpPr>
        <p:spPr>
          <a:xfrm>
            <a:off x="4953000" y="1007875"/>
            <a:ext cx="3840480" cy="411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4"/>
          <p:cNvSpPr>
            <a:spLocks noGrp="1"/>
          </p:cNvSpPr>
          <p:nvPr>
            <p:ph type="body" sz="quarter" idx="11"/>
          </p:nvPr>
        </p:nvSpPr>
        <p:spPr>
          <a:xfrm>
            <a:off x="929957" y="982033"/>
            <a:ext cx="3840163" cy="521017"/>
          </a:xfrm>
        </p:spPr>
        <p:txBody>
          <a:bodyPr lIns="0" tIns="0" rIns="0" bIns="0" anchor="ctr" anchorCtr="0">
            <a:normAutofit/>
          </a:bodyPr>
          <a:lstStyle>
            <a:lvl1pPr marL="0" indent="0" algn="ctr">
              <a:buFontTx/>
              <a:buNone/>
              <a:defRPr sz="2000"/>
            </a:lvl1pPr>
          </a:lstStyle>
          <a:p>
            <a:pPr lvl="0"/>
            <a:r>
              <a:rPr lang="en-US" dirty="0"/>
              <a:t>Click to edit Master text styles</a:t>
            </a:r>
          </a:p>
        </p:txBody>
      </p:sp>
      <p:sp>
        <p:nvSpPr>
          <p:cNvPr id="22" name="Text Placeholder 4"/>
          <p:cNvSpPr>
            <a:spLocks noGrp="1"/>
          </p:cNvSpPr>
          <p:nvPr>
            <p:ph type="body" sz="quarter" idx="12"/>
          </p:nvPr>
        </p:nvSpPr>
        <p:spPr>
          <a:xfrm>
            <a:off x="4965907" y="1018704"/>
            <a:ext cx="3840163" cy="521017"/>
          </a:xfrm>
        </p:spPr>
        <p:txBody>
          <a:bodyPr lIns="0" tIns="0" rIns="0" bIns="0" anchor="ctr" anchorCtr="0">
            <a:normAutofit/>
          </a:bodyPr>
          <a:lstStyle>
            <a:lvl1pPr marL="0" indent="0" algn="ctr">
              <a:buFontTx/>
              <a:buNone/>
              <a:defRPr sz="2000"/>
            </a:lvl1pPr>
          </a:lstStyle>
          <a:p>
            <a:pPr lvl="0"/>
            <a:r>
              <a:rPr lang="en-US" dirty="0"/>
              <a:t>Click to edit Master text styles</a:t>
            </a:r>
          </a:p>
        </p:txBody>
      </p:sp>
    </p:spTree>
    <p:extLst>
      <p:ext uri="{BB962C8B-B14F-4D97-AF65-F5344CB8AC3E}">
        <p14:creationId xmlns:p14="http://schemas.microsoft.com/office/powerpoint/2010/main" val="32217378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8_Two Content">
    <p:spTree>
      <p:nvGrpSpPr>
        <p:cNvPr id="1" name=""/>
        <p:cNvGrpSpPr/>
        <p:nvPr/>
      </p:nvGrpSpPr>
      <p:grpSpPr>
        <a:xfrm>
          <a:off x="0" y="0"/>
          <a:ext cx="0" cy="0"/>
          <a:chOff x="0" y="0"/>
          <a:chExt cx="0" cy="0"/>
        </a:xfrm>
      </p:grpSpPr>
      <p:sp>
        <p:nvSpPr>
          <p:cNvPr id="23" name="Rectangle 22"/>
          <p:cNvSpPr/>
          <p:nvPr userDrawn="1"/>
        </p:nvSpPr>
        <p:spPr>
          <a:xfrm>
            <a:off x="910326" y="1012480"/>
            <a:ext cx="3840480" cy="411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itle 1"/>
          <p:cNvSpPr>
            <a:spLocks noGrp="1"/>
          </p:cNvSpPr>
          <p:nvPr>
            <p:ph type="title"/>
          </p:nvPr>
        </p:nvSpPr>
        <p:spPr>
          <a:xfrm>
            <a:off x="304800" y="404710"/>
            <a:ext cx="7391400" cy="857250"/>
          </a:xfrm>
        </p:spPr>
        <p:txBody>
          <a:bodyPr lIns="0" tIns="0" rIns="0" bIns="0" anchor="t" anchorCtr="0">
            <a:noAutofit/>
          </a:bodyPr>
          <a:lstStyle>
            <a:lvl1pPr algn="l">
              <a:defRPr sz="2600">
                <a:solidFill>
                  <a:schemeClr val="tx1"/>
                </a:solidFill>
              </a:defRPr>
            </a:lvl1pPr>
          </a:lstStyle>
          <a:p>
            <a:r>
              <a:rPr lang="en-US" dirty="0"/>
              <a:t>Click to edit Master title style</a:t>
            </a:r>
          </a:p>
        </p:txBody>
      </p:sp>
      <p:sp>
        <p:nvSpPr>
          <p:cNvPr id="27" name="Rectangle 26"/>
          <p:cNvSpPr/>
          <p:nvPr userDrawn="1"/>
        </p:nvSpPr>
        <p:spPr>
          <a:xfrm>
            <a:off x="4953000" y="1007875"/>
            <a:ext cx="3840480" cy="411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 Placeholder 4"/>
          <p:cNvSpPr>
            <a:spLocks noGrp="1"/>
          </p:cNvSpPr>
          <p:nvPr>
            <p:ph type="body" sz="quarter" idx="11"/>
          </p:nvPr>
        </p:nvSpPr>
        <p:spPr>
          <a:xfrm>
            <a:off x="929957" y="982033"/>
            <a:ext cx="3840163" cy="521017"/>
          </a:xfrm>
        </p:spPr>
        <p:txBody>
          <a:bodyPr lIns="0" tIns="0" rIns="0" bIns="0" anchor="ctr" anchorCtr="0">
            <a:normAutofit/>
          </a:bodyPr>
          <a:lstStyle>
            <a:lvl1pPr marL="0" indent="0" algn="ctr">
              <a:buFontTx/>
              <a:buNone/>
              <a:defRPr sz="2000"/>
            </a:lvl1pPr>
          </a:lstStyle>
          <a:p>
            <a:pPr lvl="0"/>
            <a:r>
              <a:rPr lang="en-US" dirty="0"/>
              <a:t>Click to edit Master text styles</a:t>
            </a:r>
          </a:p>
        </p:txBody>
      </p:sp>
      <p:sp>
        <p:nvSpPr>
          <p:cNvPr id="30" name="Text Placeholder 4"/>
          <p:cNvSpPr>
            <a:spLocks noGrp="1"/>
          </p:cNvSpPr>
          <p:nvPr>
            <p:ph type="body" sz="quarter" idx="12"/>
          </p:nvPr>
        </p:nvSpPr>
        <p:spPr>
          <a:xfrm>
            <a:off x="4965907" y="1018704"/>
            <a:ext cx="3840163" cy="521017"/>
          </a:xfrm>
        </p:spPr>
        <p:txBody>
          <a:bodyPr lIns="0" tIns="0" rIns="0" bIns="0" anchor="ctr" anchorCtr="0">
            <a:normAutofit/>
          </a:bodyPr>
          <a:lstStyle>
            <a:lvl1pPr marL="0" indent="0" algn="ctr">
              <a:buFontTx/>
              <a:buNone/>
              <a:defRPr sz="2000"/>
            </a:lvl1pPr>
          </a:lstStyle>
          <a:p>
            <a:pPr lvl="0"/>
            <a:r>
              <a:rPr lang="en-US" dirty="0"/>
              <a:t>Click to edit Master text styles</a:t>
            </a:r>
          </a:p>
        </p:txBody>
      </p:sp>
    </p:spTree>
    <p:extLst>
      <p:ext uri="{BB962C8B-B14F-4D97-AF65-F5344CB8AC3E}">
        <p14:creationId xmlns:p14="http://schemas.microsoft.com/office/powerpoint/2010/main" val="218600482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7_Two Content">
    <p:spTree>
      <p:nvGrpSpPr>
        <p:cNvPr id="1" name=""/>
        <p:cNvGrpSpPr/>
        <p:nvPr/>
      </p:nvGrpSpPr>
      <p:grpSpPr>
        <a:xfrm>
          <a:off x="0" y="0"/>
          <a:ext cx="0" cy="0"/>
          <a:chOff x="0" y="0"/>
          <a:chExt cx="0" cy="0"/>
        </a:xfrm>
      </p:grpSpPr>
      <p:sp>
        <p:nvSpPr>
          <p:cNvPr id="13" name="Rectangle 12"/>
          <p:cNvSpPr/>
          <p:nvPr userDrawn="1"/>
        </p:nvSpPr>
        <p:spPr>
          <a:xfrm>
            <a:off x="838200" y="1002969"/>
            <a:ext cx="3840480" cy="411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p:cNvSpPr>
            <a:spLocks noGrp="1"/>
          </p:cNvSpPr>
          <p:nvPr>
            <p:ph type="title"/>
          </p:nvPr>
        </p:nvSpPr>
        <p:spPr>
          <a:xfrm>
            <a:off x="304800" y="404710"/>
            <a:ext cx="7391400" cy="857250"/>
          </a:xfrm>
        </p:spPr>
        <p:txBody>
          <a:bodyPr lIns="0" tIns="0" rIns="0" bIns="0" anchor="t" anchorCtr="0">
            <a:noAutofit/>
          </a:bodyPr>
          <a:lstStyle>
            <a:lvl1pPr algn="l">
              <a:defRPr sz="2600">
                <a:solidFill>
                  <a:schemeClr val="tx1"/>
                </a:solidFill>
              </a:defRPr>
            </a:lvl1pPr>
          </a:lstStyle>
          <a:p>
            <a:r>
              <a:rPr lang="en-US" dirty="0"/>
              <a:t>Click to edit Master title style</a:t>
            </a:r>
          </a:p>
        </p:txBody>
      </p:sp>
      <p:sp>
        <p:nvSpPr>
          <p:cNvPr id="19" name="Rectangle 18"/>
          <p:cNvSpPr/>
          <p:nvPr userDrawn="1"/>
        </p:nvSpPr>
        <p:spPr>
          <a:xfrm>
            <a:off x="4953000" y="1007875"/>
            <a:ext cx="3840480" cy="411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4"/>
          <p:cNvSpPr>
            <a:spLocks noGrp="1"/>
          </p:cNvSpPr>
          <p:nvPr>
            <p:ph type="body" sz="quarter" idx="11"/>
          </p:nvPr>
        </p:nvSpPr>
        <p:spPr>
          <a:xfrm>
            <a:off x="929957" y="982033"/>
            <a:ext cx="3840163" cy="521017"/>
          </a:xfrm>
        </p:spPr>
        <p:txBody>
          <a:bodyPr lIns="0" tIns="0" rIns="0" bIns="0" anchor="ctr" anchorCtr="0">
            <a:normAutofit/>
          </a:bodyPr>
          <a:lstStyle>
            <a:lvl1pPr marL="0" indent="0" algn="ctr">
              <a:buFontTx/>
              <a:buNone/>
              <a:defRPr sz="2000"/>
            </a:lvl1pPr>
          </a:lstStyle>
          <a:p>
            <a:pPr lvl="0"/>
            <a:r>
              <a:rPr lang="en-US" dirty="0"/>
              <a:t>Click to edit Master text styles</a:t>
            </a:r>
          </a:p>
        </p:txBody>
      </p:sp>
      <p:sp>
        <p:nvSpPr>
          <p:cNvPr id="22" name="Text Placeholder 4"/>
          <p:cNvSpPr>
            <a:spLocks noGrp="1"/>
          </p:cNvSpPr>
          <p:nvPr>
            <p:ph type="body" sz="quarter" idx="12"/>
          </p:nvPr>
        </p:nvSpPr>
        <p:spPr>
          <a:xfrm>
            <a:off x="4965907" y="1002969"/>
            <a:ext cx="3827573" cy="536753"/>
          </a:xfrm>
        </p:spPr>
        <p:txBody>
          <a:bodyPr lIns="0" tIns="0" rIns="0" bIns="0" anchor="ctr" anchorCtr="0">
            <a:normAutofit/>
          </a:bodyPr>
          <a:lstStyle>
            <a:lvl1pPr marL="0" indent="0" algn="ctr">
              <a:buFontTx/>
              <a:buNone/>
              <a:defRPr sz="2000"/>
            </a:lvl1pPr>
          </a:lstStyle>
          <a:p>
            <a:pPr lvl="0"/>
            <a:r>
              <a:rPr lang="en-US" dirty="0"/>
              <a:t>Click to edit Master text styles</a:t>
            </a:r>
          </a:p>
        </p:txBody>
      </p:sp>
    </p:spTree>
    <p:extLst>
      <p:ext uri="{BB962C8B-B14F-4D97-AF65-F5344CB8AC3E}">
        <p14:creationId xmlns:p14="http://schemas.microsoft.com/office/powerpoint/2010/main" val="317172693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9_Two Content">
    <p:spTree>
      <p:nvGrpSpPr>
        <p:cNvPr id="1" name=""/>
        <p:cNvGrpSpPr/>
        <p:nvPr/>
      </p:nvGrpSpPr>
      <p:grpSpPr>
        <a:xfrm>
          <a:off x="0" y="0"/>
          <a:ext cx="0" cy="0"/>
          <a:chOff x="0" y="0"/>
          <a:chExt cx="0" cy="0"/>
        </a:xfrm>
      </p:grpSpPr>
      <p:sp>
        <p:nvSpPr>
          <p:cNvPr id="13" name="Rectangle 12"/>
          <p:cNvSpPr/>
          <p:nvPr userDrawn="1"/>
        </p:nvSpPr>
        <p:spPr>
          <a:xfrm>
            <a:off x="838200" y="1002969"/>
            <a:ext cx="3840480" cy="411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p:cNvSpPr>
            <a:spLocks noGrp="1"/>
          </p:cNvSpPr>
          <p:nvPr>
            <p:ph type="title"/>
          </p:nvPr>
        </p:nvSpPr>
        <p:spPr>
          <a:xfrm>
            <a:off x="304800" y="404710"/>
            <a:ext cx="7391400" cy="857250"/>
          </a:xfrm>
        </p:spPr>
        <p:txBody>
          <a:bodyPr lIns="0" tIns="0" rIns="0" bIns="0" anchor="t" anchorCtr="0">
            <a:noAutofit/>
          </a:bodyPr>
          <a:lstStyle>
            <a:lvl1pPr algn="l">
              <a:defRPr sz="2600">
                <a:solidFill>
                  <a:schemeClr val="tx1"/>
                </a:solidFill>
              </a:defRPr>
            </a:lvl1pPr>
          </a:lstStyle>
          <a:p>
            <a:r>
              <a:rPr lang="en-US" dirty="0"/>
              <a:t>Click to edit Master title style</a:t>
            </a:r>
          </a:p>
        </p:txBody>
      </p:sp>
      <p:sp>
        <p:nvSpPr>
          <p:cNvPr id="19" name="Rectangle 18"/>
          <p:cNvSpPr/>
          <p:nvPr userDrawn="1"/>
        </p:nvSpPr>
        <p:spPr>
          <a:xfrm>
            <a:off x="4953000" y="1007875"/>
            <a:ext cx="3840480" cy="411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4"/>
          <p:cNvSpPr>
            <a:spLocks noGrp="1"/>
          </p:cNvSpPr>
          <p:nvPr>
            <p:ph type="body" sz="quarter" idx="11"/>
          </p:nvPr>
        </p:nvSpPr>
        <p:spPr>
          <a:xfrm>
            <a:off x="929957" y="982033"/>
            <a:ext cx="3840163" cy="521017"/>
          </a:xfrm>
        </p:spPr>
        <p:txBody>
          <a:bodyPr lIns="0" tIns="0" rIns="0" bIns="0" anchor="ctr" anchorCtr="0">
            <a:normAutofit/>
          </a:bodyPr>
          <a:lstStyle>
            <a:lvl1pPr marL="0" indent="0" algn="ctr">
              <a:buFontTx/>
              <a:buNone/>
              <a:defRPr sz="2000"/>
            </a:lvl1pPr>
          </a:lstStyle>
          <a:p>
            <a:pPr lvl="0"/>
            <a:r>
              <a:rPr lang="en-US" dirty="0"/>
              <a:t>Click to edit Master text styles</a:t>
            </a:r>
          </a:p>
        </p:txBody>
      </p:sp>
      <p:sp>
        <p:nvSpPr>
          <p:cNvPr id="22" name="Text Placeholder 4"/>
          <p:cNvSpPr>
            <a:spLocks noGrp="1"/>
          </p:cNvSpPr>
          <p:nvPr>
            <p:ph type="body" sz="quarter" idx="12"/>
          </p:nvPr>
        </p:nvSpPr>
        <p:spPr>
          <a:xfrm>
            <a:off x="4965907" y="1018704"/>
            <a:ext cx="3840163" cy="521017"/>
          </a:xfrm>
        </p:spPr>
        <p:txBody>
          <a:bodyPr lIns="0" tIns="0" rIns="0" bIns="0" anchor="ctr" anchorCtr="0">
            <a:normAutofit/>
          </a:bodyPr>
          <a:lstStyle>
            <a:lvl1pPr marL="0" indent="0" algn="ctr">
              <a:buFontTx/>
              <a:buNone/>
              <a:defRPr sz="2000"/>
            </a:lvl1pPr>
          </a:lstStyle>
          <a:p>
            <a:pPr lvl="0"/>
            <a:r>
              <a:rPr lang="en-US" dirty="0"/>
              <a:t>Click to edit Master text styles</a:t>
            </a:r>
          </a:p>
        </p:txBody>
      </p:sp>
    </p:spTree>
    <p:extLst>
      <p:ext uri="{BB962C8B-B14F-4D97-AF65-F5344CB8AC3E}">
        <p14:creationId xmlns:p14="http://schemas.microsoft.com/office/powerpoint/2010/main" val="153071970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0_Two Content">
    <p:spTree>
      <p:nvGrpSpPr>
        <p:cNvPr id="1" name=""/>
        <p:cNvGrpSpPr/>
        <p:nvPr/>
      </p:nvGrpSpPr>
      <p:grpSpPr>
        <a:xfrm>
          <a:off x="0" y="0"/>
          <a:ext cx="0" cy="0"/>
          <a:chOff x="0" y="0"/>
          <a:chExt cx="0" cy="0"/>
        </a:xfrm>
      </p:grpSpPr>
      <p:sp>
        <p:nvSpPr>
          <p:cNvPr id="9" name="Rectangle 8"/>
          <p:cNvSpPr/>
          <p:nvPr userDrawn="1"/>
        </p:nvSpPr>
        <p:spPr>
          <a:xfrm>
            <a:off x="1371600" y="1033272"/>
            <a:ext cx="7772400" cy="411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sz="half" idx="1"/>
          </p:nvPr>
        </p:nvSpPr>
        <p:spPr>
          <a:xfrm>
            <a:off x="2286000" y="1428750"/>
            <a:ext cx="6553200" cy="3657600"/>
          </a:xfrm>
        </p:spPr>
        <p:txBody>
          <a:bodyPr lIns="0" tIns="0" rIns="0" bIns="0">
            <a:noAutofit/>
          </a:bodyPr>
          <a:lstStyle>
            <a:lvl1pPr marL="274320" indent="-274320">
              <a:lnSpc>
                <a:spcPct val="100000"/>
              </a:lnSpc>
              <a:spcBef>
                <a:spcPts val="1400"/>
              </a:spcBef>
              <a:buFontTx/>
              <a:buBlip>
                <a:blip r:embed="rId2"/>
              </a:buBlip>
              <a:defRPr sz="2200">
                <a:solidFill>
                  <a:schemeClr val="tx1"/>
                </a:solidFill>
              </a:defRPr>
            </a:lvl1pPr>
            <a:lvl2pPr marL="822960" indent="-228600">
              <a:lnSpc>
                <a:spcPct val="100000"/>
              </a:lnSpc>
              <a:spcBef>
                <a:spcPts val="1000"/>
              </a:spcBef>
              <a:buFont typeface="Gill Sans MT" panose="020B0502020104020203" pitchFamily="34" charset="0"/>
              <a:buChar char="–"/>
              <a:defRPr sz="1800">
                <a:solidFill>
                  <a:schemeClr val="tx2"/>
                </a:solidFill>
              </a:defRPr>
            </a:lvl2pPr>
            <a:lvl3pPr>
              <a:lnSpc>
                <a:spcPct val="100000"/>
              </a:lnSpc>
              <a:spcBef>
                <a:spcPts val="1000"/>
              </a:spcBef>
              <a:defRPr sz="1800">
                <a:solidFill>
                  <a:schemeClr val="tx2"/>
                </a:solidFill>
              </a:defRPr>
            </a:lvl3pPr>
            <a:lvl4pPr>
              <a:lnSpc>
                <a:spcPct val="100000"/>
              </a:lnSpc>
              <a:spcBef>
                <a:spcPts val="1000"/>
              </a:spcBef>
              <a:defRPr sz="1800">
                <a:solidFill>
                  <a:schemeClr val="tx2"/>
                </a:solidFill>
              </a:defRPr>
            </a:lvl4pPr>
            <a:lvl5pPr>
              <a:lnSpc>
                <a:spcPct val="100000"/>
              </a:lnSpc>
              <a:spcBef>
                <a:spcPts val="1000"/>
              </a:spcBef>
              <a:defRPr sz="1800">
                <a:solidFill>
                  <a:schemeClr val="tx2"/>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228600" y="473484"/>
            <a:ext cx="7391400" cy="857250"/>
          </a:xfrm>
        </p:spPr>
        <p:txBody>
          <a:bodyPr lIns="0" tIns="0" rIns="0" bIns="0" anchor="t" anchorCtr="0">
            <a:noAutofit/>
          </a:bodyPr>
          <a:lstStyle>
            <a:lvl1pPr algn="l">
              <a:defRPr sz="2600">
                <a:solidFill>
                  <a:schemeClr val="tx1"/>
                </a:solidFill>
              </a:defRPr>
            </a:lvl1pPr>
          </a:lstStyle>
          <a:p>
            <a:r>
              <a:rPr lang="en-US" dirty="0"/>
              <a:t>Click to edit Master title style</a:t>
            </a:r>
          </a:p>
        </p:txBody>
      </p:sp>
      <p:sp>
        <p:nvSpPr>
          <p:cNvPr id="8" name="Footer Placeholder 4"/>
          <p:cNvSpPr>
            <a:spLocks noGrp="1"/>
          </p:cNvSpPr>
          <p:nvPr>
            <p:ph type="ftr" sz="quarter" idx="3"/>
          </p:nvPr>
        </p:nvSpPr>
        <p:spPr>
          <a:xfrm>
            <a:off x="1600200" y="4843463"/>
            <a:ext cx="5638800" cy="242887"/>
          </a:xfrm>
          <a:prstGeom prst="rect">
            <a:avLst/>
          </a:prstGeom>
        </p:spPr>
        <p:txBody>
          <a:bodyPr/>
          <a:lstStyle>
            <a:lvl1pPr>
              <a:defRPr sz="1600">
                <a:solidFill>
                  <a:schemeClr val="tx1"/>
                </a:solidFill>
              </a:defRPr>
            </a:lvl1pPr>
          </a:lstStyle>
          <a:p>
            <a:r>
              <a:rPr lang="en-US" dirty="0"/>
              <a:t>Goals of Care Conversations </a:t>
            </a:r>
          </a:p>
        </p:txBody>
      </p:sp>
      <p:sp>
        <p:nvSpPr>
          <p:cNvPr id="4" name="TextBox 3"/>
          <p:cNvSpPr txBox="1"/>
          <p:nvPr userDrawn="1"/>
        </p:nvSpPr>
        <p:spPr>
          <a:xfrm>
            <a:off x="650240" y="4958080"/>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42455561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1_Two Content">
    <p:spTree>
      <p:nvGrpSpPr>
        <p:cNvPr id="1" name=""/>
        <p:cNvGrpSpPr/>
        <p:nvPr/>
      </p:nvGrpSpPr>
      <p:grpSpPr>
        <a:xfrm>
          <a:off x="0" y="0"/>
          <a:ext cx="0" cy="0"/>
          <a:chOff x="0" y="0"/>
          <a:chExt cx="0" cy="0"/>
        </a:xfrm>
      </p:grpSpPr>
      <p:sp>
        <p:nvSpPr>
          <p:cNvPr id="13" name="Rectangle 12"/>
          <p:cNvSpPr/>
          <p:nvPr userDrawn="1"/>
        </p:nvSpPr>
        <p:spPr>
          <a:xfrm>
            <a:off x="838200" y="1002969"/>
            <a:ext cx="3840480" cy="411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p:cNvSpPr>
            <a:spLocks noGrp="1"/>
          </p:cNvSpPr>
          <p:nvPr>
            <p:ph type="title"/>
          </p:nvPr>
        </p:nvSpPr>
        <p:spPr>
          <a:xfrm>
            <a:off x="304800" y="404710"/>
            <a:ext cx="7391400" cy="857250"/>
          </a:xfrm>
        </p:spPr>
        <p:txBody>
          <a:bodyPr lIns="0" tIns="0" rIns="0" bIns="0" anchor="t" anchorCtr="0">
            <a:noAutofit/>
          </a:bodyPr>
          <a:lstStyle>
            <a:lvl1pPr algn="l">
              <a:defRPr sz="2600">
                <a:solidFill>
                  <a:schemeClr val="tx1"/>
                </a:solidFill>
              </a:defRPr>
            </a:lvl1pPr>
          </a:lstStyle>
          <a:p>
            <a:r>
              <a:rPr lang="en-US" dirty="0"/>
              <a:t>Click to edit Master title style</a:t>
            </a:r>
          </a:p>
        </p:txBody>
      </p:sp>
      <p:sp>
        <p:nvSpPr>
          <p:cNvPr id="19" name="Rectangle 18"/>
          <p:cNvSpPr/>
          <p:nvPr userDrawn="1"/>
        </p:nvSpPr>
        <p:spPr>
          <a:xfrm>
            <a:off x="4953000" y="1007875"/>
            <a:ext cx="3840480" cy="411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4"/>
          <p:cNvSpPr>
            <a:spLocks noGrp="1"/>
          </p:cNvSpPr>
          <p:nvPr>
            <p:ph type="body" sz="quarter" idx="11"/>
          </p:nvPr>
        </p:nvSpPr>
        <p:spPr>
          <a:xfrm>
            <a:off x="929957" y="982033"/>
            <a:ext cx="3840163" cy="521017"/>
          </a:xfrm>
        </p:spPr>
        <p:txBody>
          <a:bodyPr lIns="0" tIns="0" rIns="0" bIns="0" anchor="ctr" anchorCtr="0">
            <a:normAutofit/>
          </a:bodyPr>
          <a:lstStyle>
            <a:lvl1pPr marL="0" indent="0" algn="ctr">
              <a:buFontTx/>
              <a:buNone/>
              <a:defRPr sz="2000"/>
            </a:lvl1pPr>
          </a:lstStyle>
          <a:p>
            <a:pPr lvl="0"/>
            <a:r>
              <a:rPr lang="en-US" dirty="0"/>
              <a:t>Click to edit Master text styles</a:t>
            </a:r>
          </a:p>
        </p:txBody>
      </p:sp>
      <p:sp>
        <p:nvSpPr>
          <p:cNvPr id="22" name="Text Placeholder 4"/>
          <p:cNvSpPr>
            <a:spLocks noGrp="1"/>
          </p:cNvSpPr>
          <p:nvPr>
            <p:ph type="body" sz="quarter" idx="12"/>
          </p:nvPr>
        </p:nvSpPr>
        <p:spPr>
          <a:xfrm>
            <a:off x="4965907" y="1018704"/>
            <a:ext cx="3840163" cy="521017"/>
          </a:xfrm>
        </p:spPr>
        <p:txBody>
          <a:bodyPr lIns="0" tIns="0" rIns="0" bIns="0" anchor="ctr" anchorCtr="0">
            <a:normAutofit/>
          </a:bodyPr>
          <a:lstStyle>
            <a:lvl1pPr marL="0" indent="0" algn="ctr">
              <a:buFontTx/>
              <a:buNone/>
              <a:defRPr sz="2000"/>
            </a:lvl1pPr>
          </a:lstStyle>
          <a:p>
            <a:pPr lvl="0"/>
            <a:r>
              <a:rPr lang="en-US" dirty="0"/>
              <a:t>Click to edit Master text styles</a:t>
            </a:r>
          </a:p>
        </p:txBody>
      </p:sp>
    </p:spTree>
    <p:extLst>
      <p:ext uri="{BB962C8B-B14F-4D97-AF65-F5344CB8AC3E}">
        <p14:creationId xmlns:p14="http://schemas.microsoft.com/office/powerpoint/2010/main" val="259026842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8_Two Content">
    <p:spTree>
      <p:nvGrpSpPr>
        <p:cNvPr id="1" name=""/>
        <p:cNvGrpSpPr/>
        <p:nvPr/>
      </p:nvGrpSpPr>
      <p:grpSpPr>
        <a:xfrm>
          <a:off x="0" y="0"/>
          <a:ext cx="0" cy="0"/>
          <a:chOff x="0" y="0"/>
          <a:chExt cx="0" cy="0"/>
        </a:xfrm>
      </p:grpSpPr>
      <p:sp>
        <p:nvSpPr>
          <p:cNvPr id="9" name="Rectangle 8"/>
          <p:cNvSpPr/>
          <p:nvPr userDrawn="1"/>
        </p:nvSpPr>
        <p:spPr>
          <a:xfrm>
            <a:off x="1371600" y="1033272"/>
            <a:ext cx="3840480" cy="411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04800" y="404710"/>
            <a:ext cx="7391400" cy="857250"/>
          </a:xfrm>
        </p:spPr>
        <p:txBody>
          <a:bodyPr lIns="0" tIns="0" rIns="0" bIns="0" anchor="t" anchorCtr="0">
            <a:noAutofit/>
          </a:bodyPr>
          <a:lstStyle>
            <a:lvl1pPr algn="l">
              <a:defRPr sz="2600">
                <a:solidFill>
                  <a:schemeClr val="tx1"/>
                </a:solidFill>
              </a:defRPr>
            </a:lvl1pPr>
          </a:lstStyle>
          <a:p>
            <a:r>
              <a:rPr lang="en-US" dirty="0"/>
              <a:t>Click to edit Master title style</a:t>
            </a:r>
          </a:p>
        </p:txBody>
      </p:sp>
      <p:sp>
        <p:nvSpPr>
          <p:cNvPr id="12" name="Rectangle 11"/>
          <p:cNvSpPr/>
          <p:nvPr userDrawn="1"/>
        </p:nvSpPr>
        <p:spPr>
          <a:xfrm>
            <a:off x="5303520" y="1033272"/>
            <a:ext cx="3840480" cy="411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p:cNvSpPr>
            <a:spLocks noGrp="1"/>
          </p:cNvSpPr>
          <p:nvPr>
            <p:ph type="body" sz="quarter" idx="11"/>
          </p:nvPr>
        </p:nvSpPr>
        <p:spPr>
          <a:xfrm>
            <a:off x="929957" y="982033"/>
            <a:ext cx="3840163" cy="521017"/>
          </a:xfrm>
        </p:spPr>
        <p:txBody>
          <a:bodyPr lIns="0" tIns="0" rIns="0" bIns="0" anchor="ctr" anchorCtr="0">
            <a:normAutofit/>
          </a:bodyPr>
          <a:lstStyle>
            <a:lvl1pPr marL="0" indent="0" algn="ctr">
              <a:buFontTx/>
              <a:buNone/>
              <a:defRPr sz="2000"/>
            </a:lvl1pPr>
          </a:lstStyle>
          <a:p>
            <a:pPr lvl="0"/>
            <a:r>
              <a:rPr lang="en-US" dirty="0"/>
              <a:t>Click to edit Master text styles</a:t>
            </a:r>
          </a:p>
        </p:txBody>
      </p:sp>
      <p:sp>
        <p:nvSpPr>
          <p:cNvPr id="16" name="Text Placeholder 4"/>
          <p:cNvSpPr>
            <a:spLocks noGrp="1"/>
          </p:cNvSpPr>
          <p:nvPr>
            <p:ph type="body" sz="quarter" idx="12"/>
          </p:nvPr>
        </p:nvSpPr>
        <p:spPr>
          <a:xfrm>
            <a:off x="4965907" y="1018704"/>
            <a:ext cx="3840163" cy="521017"/>
          </a:xfrm>
        </p:spPr>
        <p:txBody>
          <a:bodyPr lIns="0" tIns="0" rIns="0" bIns="0" anchor="ctr" anchorCtr="0">
            <a:normAutofit/>
          </a:bodyPr>
          <a:lstStyle>
            <a:lvl1pPr marL="0" indent="0" algn="ctr">
              <a:buFontTx/>
              <a:buNone/>
              <a:defRPr sz="2000"/>
            </a:lvl1pPr>
          </a:lstStyle>
          <a:p>
            <a:pPr lvl="0"/>
            <a:r>
              <a:rPr lang="en-US" dirty="0"/>
              <a:t>Click to edit Master text styles</a:t>
            </a:r>
          </a:p>
        </p:txBody>
      </p:sp>
      <p:sp>
        <p:nvSpPr>
          <p:cNvPr id="4" name="Text Placeholder 3"/>
          <p:cNvSpPr>
            <a:spLocks noGrp="1"/>
          </p:cNvSpPr>
          <p:nvPr>
            <p:ph type="body" sz="quarter" idx="13"/>
          </p:nvPr>
        </p:nvSpPr>
        <p:spPr>
          <a:xfrm>
            <a:off x="0" y="4846320"/>
            <a:ext cx="1371600" cy="384048"/>
          </a:xfrm>
        </p:spPr>
        <p:txBody>
          <a:bodyPr lIns="0" tIns="0" rIns="0" bIns="0">
            <a:noAutofit/>
          </a:bodyPr>
          <a:lstStyle>
            <a:lvl1pPr marL="0" indent="0" algn="ctr">
              <a:buFontTx/>
              <a:buNone/>
              <a:defRPr sz="1400">
                <a:solidFill>
                  <a:schemeClr val="bg1"/>
                </a:solidFill>
              </a:defRPr>
            </a:lvl1pPr>
          </a:lstStyle>
          <a:p>
            <a:pPr lvl="0"/>
            <a:r>
              <a:rPr lang="en-US" dirty="0"/>
              <a:t>Click to edit</a:t>
            </a:r>
          </a:p>
        </p:txBody>
      </p:sp>
    </p:spTree>
    <p:extLst>
      <p:ext uri="{BB962C8B-B14F-4D97-AF65-F5344CB8AC3E}">
        <p14:creationId xmlns:p14="http://schemas.microsoft.com/office/powerpoint/2010/main" val="42596397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12_Two Content">
    <p:spTree>
      <p:nvGrpSpPr>
        <p:cNvPr id="1" name=""/>
        <p:cNvGrpSpPr/>
        <p:nvPr/>
      </p:nvGrpSpPr>
      <p:grpSpPr>
        <a:xfrm>
          <a:off x="0" y="0"/>
          <a:ext cx="0" cy="0"/>
          <a:chOff x="0" y="0"/>
          <a:chExt cx="0" cy="0"/>
        </a:xfrm>
      </p:grpSpPr>
      <p:sp>
        <p:nvSpPr>
          <p:cNvPr id="9" name="Rectangle 8"/>
          <p:cNvSpPr/>
          <p:nvPr userDrawn="1"/>
        </p:nvSpPr>
        <p:spPr>
          <a:xfrm>
            <a:off x="1371600" y="1033272"/>
            <a:ext cx="3840480" cy="411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28600" y="436721"/>
            <a:ext cx="7391400" cy="857250"/>
          </a:xfrm>
        </p:spPr>
        <p:txBody>
          <a:bodyPr lIns="0" tIns="0" rIns="0" bIns="0" anchor="t" anchorCtr="0">
            <a:noAutofit/>
          </a:bodyPr>
          <a:lstStyle>
            <a:lvl1pPr algn="l">
              <a:defRPr sz="2600">
                <a:solidFill>
                  <a:schemeClr val="tx1"/>
                </a:solidFill>
              </a:defRPr>
            </a:lvl1pPr>
          </a:lstStyle>
          <a:p>
            <a:r>
              <a:rPr lang="en-US" dirty="0"/>
              <a:t>Click to edit Master title style</a:t>
            </a:r>
          </a:p>
        </p:txBody>
      </p:sp>
      <p:sp>
        <p:nvSpPr>
          <p:cNvPr id="12" name="Rectangle 11"/>
          <p:cNvSpPr/>
          <p:nvPr userDrawn="1"/>
        </p:nvSpPr>
        <p:spPr>
          <a:xfrm>
            <a:off x="5303520" y="1033272"/>
            <a:ext cx="3840480" cy="411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p:cNvSpPr>
            <a:spLocks noGrp="1"/>
          </p:cNvSpPr>
          <p:nvPr>
            <p:ph type="body" sz="quarter" idx="11"/>
          </p:nvPr>
        </p:nvSpPr>
        <p:spPr>
          <a:xfrm>
            <a:off x="1082357" y="996790"/>
            <a:ext cx="3840163" cy="521017"/>
          </a:xfrm>
        </p:spPr>
        <p:txBody>
          <a:bodyPr lIns="0" tIns="0" rIns="0" bIns="0" anchor="ctr" anchorCtr="0">
            <a:normAutofit/>
          </a:bodyPr>
          <a:lstStyle>
            <a:lvl1pPr marL="0" indent="0" algn="ctr">
              <a:buFontTx/>
              <a:buNone/>
              <a:defRPr sz="2000"/>
            </a:lvl1pPr>
          </a:lstStyle>
          <a:p>
            <a:pPr lvl="0"/>
            <a:r>
              <a:rPr lang="en-US" dirty="0"/>
              <a:t>Click to edit Master text styles</a:t>
            </a:r>
          </a:p>
        </p:txBody>
      </p:sp>
      <p:sp>
        <p:nvSpPr>
          <p:cNvPr id="16" name="Text Placeholder 4"/>
          <p:cNvSpPr>
            <a:spLocks noGrp="1"/>
          </p:cNvSpPr>
          <p:nvPr>
            <p:ph type="body" sz="quarter" idx="12"/>
          </p:nvPr>
        </p:nvSpPr>
        <p:spPr>
          <a:xfrm>
            <a:off x="5029200" y="996791"/>
            <a:ext cx="3840163" cy="521017"/>
          </a:xfrm>
        </p:spPr>
        <p:txBody>
          <a:bodyPr lIns="0" tIns="0" rIns="0" bIns="0" anchor="ctr" anchorCtr="0">
            <a:normAutofit/>
          </a:bodyPr>
          <a:lstStyle>
            <a:lvl1pPr marL="0" indent="0" algn="ctr">
              <a:buFontTx/>
              <a:buNone/>
              <a:defRPr sz="2000"/>
            </a:lvl1pPr>
          </a:lstStyle>
          <a:p>
            <a:pPr lvl="0"/>
            <a:r>
              <a:rPr lang="en-US" dirty="0"/>
              <a:t>Click to edit Master text styles</a:t>
            </a:r>
          </a:p>
        </p:txBody>
      </p:sp>
      <p:sp>
        <p:nvSpPr>
          <p:cNvPr id="4" name="Text Placeholder 3"/>
          <p:cNvSpPr>
            <a:spLocks noGrp="1"/>
          </p:cNvSpPr>
          <p:nvPr>
            <p:ph type="body" sz="quarter" idx="13"/>
          </p:nvPr>
        </p:nvSpPr>
        <p:spPr>
          <a:xfrm>
            <a:off x="0" y="4846320"/>
            <a:ext cx="1371600" cy="384048"/>
          </a:xfrm>
        </p:spPr>
        <p:txBody>
          <a:bodyPr lIns="0" tIns="0" rIns="0" bIns="0">
            <a:noAutofit/>
          </a:bodyPr>
          <a:lstStyle>
            <a:lvl1pPr marL="0" indent="0" algn="ctr">
              <a:buFontTx/>
              <a:buNone/>
              <a:defRPr sz="1400">
                <a:solidFill>
                  <a:schemeClr val="bg1"/>
                </a:solidFill>
              </a:defRPr>
            </a:lvl1pPr>
          </a:lstStyle>
          <a:p>
            <a:pPr lvl="0"/>
            <a:r>
              <a:rPr lang="en-US" dirty="0"/>
              <a:t>Click to edit</a:t>
            </a:r>
          </a:p>
        </p:txBody>
      </p:sp>
    </p:spTree>
    <p:extLst>
      <p:ext uri="{BB962C8B-B14F-4D97-AF65-F5344CB8AC3E}">
        <p14:creationId xmlns:p14="http://schemas.microsoft.com/office/powerpoint/2010/main" val="339837964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9_Two Content">
    <p:spTree>
      <p:nvGrpSpPr>
        <p:cNvPr id="1" name=""/>
        <p:cNvGrpSpPr/>
        <p:nvPr/>
      </p:nvGrpSpPr>
      <p:grpSpPr>
        <a:xfrm>
          <a:off x="0" y="0"/>
          <a:ext cx="0" cy="0"/>
          <a:chOff x="0" y="0"/>
          <a:chExt cx="0" cy="0"/>
        </a:xfrm>
      </p:grpSpPr>
      <p:sp>
        <p:nvSpPr>
          <p:cNvPr id="9" name="Rectangle 8"/>
          <p:cNvSpPr/>
          <p:nvPr userDrawn="1"/>
        </p:nvSpPr>
        <p:spPr>
          <a:xfrm>
            <a:off x="1371600" y="1033272"/>
            <a:ext cx="3840480" cy="411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04800" y="404710"/>
            <a:ext cx="7391400" cy="857250"/>
          </a:xfrm>
        </p:spPr>
        <p:txBody>
          <a:bodyPr lIns="0" tIns="0" rIns="0" bIns="0" anchor="t" anchorCtr="0">
            <a:noAutofit/>
          </a:bodyPr>
          <a:lstStyle>
            <a:lvl1pPr algn="l">
              <a:defRPr sz="2600">
                <a:solidFill>
                  <a:schemeClr val="tx1"/>
                </a:solidFill>
              </a:defRPr>
            </a:lvl1pPr>
          </a:lstStyle>
          <a:p>
            <a:r>
              <a:rPr lang="en-US" dirty="0"/>
              <a:t>Click to edit Master title style</a:t>
            </a:r>
          </a:p>
        </p:txBody>
      </p:sp>
      <p:sp>
        <p:nvSpPr>
          <p:cNvPr id="12" name="Rectangle 11"/>
          <p:cNvSpPr/>
          <p:nvPr userDrawn="1"/>
        </p:nvSpPr>
        <p:spPr>
          <a:xfrm>
            <a:off x="5303520" y="1033272"/>
            <a:ext cx="3840480" cy="411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p:cNvSpPr>
            <a:spLocks noGrp="1"/>
          </p:cNvSpPr>
          <p:nvPr>
            <p:ph type="body" sz="quarter" idx="11"/>
          </p:nvPr>
        </p:nvSpPr>
        <p:spPr>
          <a:xfrm>
            <a:off x="929957" y="982033"/>
            <a:ext cx="3840163" cy="521017"/>
          </a:xfrm>
        </p:spPr>
        <p:txBody>
          <a:bodyPr lIns="0" tIns="0" rIns="0" bIns="0" anchor="ctr" anchorCtr="0">
            <a:normAutofit/>
          </a:bodyPr>
          <a:lstStyle>
            <a:lvl1pPr marL="0" indent="0" algn="ctr">
              <a:buFontTx/>
              <a:buNone/>
              <a:defRPr sz="2000"/>
            </a:lvl1pPr>
          </a:lstStyle>
          <a:p>
            <a:pPr lvl="0"/>
            <a:r>
              <a:rPr lang="en-US" dirty="0"/>
              <a:t>Click to edit Master text styles</a:t>
            </a:r>
          </a:p>
        </p:txBody>
      </p:sp>
      <p:sp>
        <p:nvSpPr>
          <p:cNvPr id="16" name="Text Placeholder 4"/>
          <p:cNvSpPr>
            <a:spLocks noGrp="1"/>
          </p:cNvSpPr>
          <p:nvPr>
            <p:ph type="body" sz="quarter" idx="12"/>
          </p:nvPr>
        </p:nvSpPr>
        <p:spPr>
          <a:xfrm>
            <a:off x="4965907" y="982034"/>
            <a:ext cx="3797093" cy="557688"/>
          </a:xfrm>
        </p:spPr>
        <p:txBody>
          <a:bodyPr lIns="0" tIns="0" rIns="0" bIns="0" anchor="ctr" anchorCtr="0">
            <a:normAutofit/>
          </a:bodyPr>
          <a:lstStyle>
            <a:lvl1pPr marL="0" indent="0" algn="ctr">
              <a:buFontTx/>
              <a:buNone/>
              <a:defRPr sz="2000"/>
            </a:lvl1pPr>
          </a:lstStyle>
          <a:p>
            <a:pPr lvl="0"/>
            <a:r>
              <a:rPr lang="en-US" dirty="0"/>
              <a:t>Click to edit Master text styles</a:t>
            </a:r>
          </a:p>
        </p:txBody>
      </p:sp>
      <p:sp>
        <p:nvSpPr>
          <p:cNvPr id="4" name="Text Placeholder 3"/>
          <p:cNvSpPr>
            <a:spLocks noGrp="1"/>
          </p:cNvSpPr>
          <p:nvPr>
            <p:ph type="body" sz="quarter" idx="13"/>
          </p:nvPr>
        </p:nvSpPr>
        <p:spPr>
          <a:xfrm>
            <a:off x="0" y="4846320"/>
            <a:ext cx="1371600" cy="384048"/>
          </a:xfrm>
        </p:spPr>
        <p:txBody>
          <a:bodyPr lIns="0" tIns="0" rIns="0" bIns="0">
            <a:noAutofit/>
          </a:bodyPr>
          <a:lstStyle>
            <a:lvl1pPr marL="0" indent="0" algn="ctr">
              <a:buFontTx/>
              <a:buNone/>
              <a:defRPr sz="1400">
                <a:solidFill>
                  <a:schemeClr val="bg1"/>
                </a:solidFill>
              </a:defRPr>
            </a:lvl1pPr>
          </a:lstStyle>
          <a:p>
            <a:pPr lvl="0"/>
            <a:r>
              <a:rPr lang="en-US" dirty="0"/>
              <a:t>Click to edit</a:t>
            </a:r>
          </a:p>
        </p:txBody>
      </p:sp>
    </p:spTree>
    <p:extLst>
      <p:ext uri="{BB962C8B-B14F-4D97-AF65-F5344CB8AC3E}">
        <p14:creationId xmlns:p14="http://schemas.microsoft.com/office/powerpoint/2010/main" val="376486880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0_Two Content">
    <p:spTree>
      <p:nvGrpSpPr>
        <p:cNvPr id="1" name=""/>
        <p:cNvGrpSpPr/>
        <p:nvPr/>
      </p:nvGrpSpPr>
      <p:grpSpPr>
        <a:xfrm>
          <a:off x="0" y="0"/>
          <a:ext cx="0" cy="0"/>
          <a:chOff x="0" y="0"/>
          <a:chExt cx="0" cy="0"/>
        </a:xfrm>
      </p:grpSpPr>
      <p:sp>
        <p:nvSpPr>
          <p:cNvPr id="24" name="Rectangle 23"/>
          <p:cNvSpPr/>
          <p:nvPr userDrawn="1"/>
        </p:nvSpPr>
        <p:spPr>
          <a:xfrm>
            <a:off x="1371600" y="1033272"/>
            <a:ext cx="3840480" cy="411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itle 1"/>
          <p:cNvSpPr>
            <a:spLocks noGrp="1"/>
          </p:cNvSpPr>
          <p:nvPr>
            <p:ph type="title"/>
          </p:nvPr>
        </p:nvSpPr>
        <p:spPr>
          <a:xfrm>
            <a:off x="304800" y="309753"/>
            <a:ext cx="7391400" cy="857250"/>
          </a:xfrm>
        </p:spPr>
        <p:txBody>
          <a:bodyPr lIns="0" tIns="0" rIns="0" bIns="0" anchor="t" anchorCtr="0">
            <a:noAutofit/>
          </a:bodyPr>
          <a:lstStyle>
            <a:lvl1pPr algn="l">
              <a:defRPr sz="2600">
                <a:solidFill>
                  <a:schemeClr val="tx1"/>
                </a:solidFill>
              </a:defRPr>
            </a:lvl1pPr>
          </a:lstStyle>
          <a:p>
            <a:r>
              <a:rPr lang="en-US" dirty="0"/>
              <a:t>Click to edit Master title style</a:t>
            </a:r>
          </a:p>
        </p:txBody>
      </p:sp>
      <p:sp>
        <p:nvSpPr>
          <p:cNvPr id="28" name="Rectangle 27"/>
          <p:cNvSpPr/>
          <p:nvPr userDrawn="1"/>
        </p:nvSpPr>
        <p:spPr>
          <a:xfrm>
            <a:off x="5303520" y="1033272"/>
            <a:ext cx="3840480" cy="411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 Placeholder 4"/>
          <p:cNvSpPr>
            <a:spLocks noGrp="1"/>
          </p:cNvSpPr>
          <p:nvPr>
            <p:ph type="body" sz="quarter" idx="12"/>
          </p:nvPr>
        </p:nvSpPr>
        <p:spPr>
          <a:xfrm>
            <a:off x="4965907" y="1018704"/>
            <a:ext cx="3840163" cy="521017"/>
          </a:xfrm>
        </p:spPr>
        <p:txBody>
          <a:bodyPr lIns="0" tIns="0" rIns="0" bIns="0" anchor="ctr" anchorCtr="0">
            <a:normAutofit/>
          </a:bodyPr>
          <a:lstStyle>
            <a:lvl1pPr marL="0" indent="0" algn="ctr">
              <a:buFontTx/>
              <a:buNone/>
              <a:defRPr sz="2000"/>
            </a:lvl1pPr>
          </a:lstStyle>
          <a:p>
            <a:pPr lvl="0"/>
            <a:r>
              <a:rPr lang="en-US" dirty="0"/>
              <a:t>Click to edit Master text styles</a:t>
            </a:r>
          </a:p>
        </p:txBody>
      </p:sp>
      <p:sp>
        <p:nvSpPr>
          <p:cNvPr id="32" name="Text Placeholder 3"/>
          <p:cNvSpPr>
            <a:spLocks noGrp="1"/>
          </p:cNvSpPr>
          <p:nvPr>
            <p:ph type="body" sz="quarter" idx="13"/>
          </p:nvPr>
        </p:nvSpPr>
        <p:spPr>
          <a:xfrm>
            <a:off x="0" y="4846320"/>
            <a:ext cx="1371600" cy="384048"/>
          </a:xfrm>
        </p:spPr>
        <p:txBody>
          <a:bodyPr lIns="0" tIns="0" rIns="0" bIns="0">
            <a:noAutofit/>
          </a:bodyPr>
          <a:lstStyle>
            <a:lvl1pPr marL="0" indent="0" algn="ctr">
              <a:buFontTx/>
              <a:buNone/>
              <a:defRPr sz="1400">
                <a:solidFill>
                  <a:schemeClr val="bg1"/>
                </a:solidFill>
              </a:defRPr>
            </a:lvl1pPr>
          </a:lstStyle>
          <a:p>
            <a:pPr lvl="0"/>
            <a:r>
              <a:rPr lang="en-US" dirty="0"/>
              <a:t>Click to edit</a:t>
            </a:r>
          </a:p>
        </p:txBody>
      </p:sp>
    </p:spTree>
    <p:extLst>
      <p:ext uri="{BB962C8B-B14F-4D97-AF65-F5344CB8AC3E}">
        <p14:creationId xmlns:p14="http://schemas.microsoft.com/office/powerpoint/2010/main" val="1131007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7742188-C24B-4844-BCA7-0B9F1B76E402}" type="datetimeFigureOut">
              <a:rPr lang="en-US" smtClean="0"/>
              <a:t>7/11/2019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8890D63-0B11-FC4D-8ADA-4C51CE263FFA}" type="slidenum">
              <a:rPr lang="en-US" smtClean="0"/>
              <a:t>‹#›</a:t>
            </a:fld>
            <a:endParaRPr lang="en-US"/>
          </a:p>
        </p:txBody>
      </p:sp>
    </p:spTree>
    <p:extLst>
      <p:ext uri="{BB962C8B-B14F-4D97-AF65-F5344CB8AC3E}">
        <p14:creationId xmlns:p14="http://schemas.microsoft.com/office/powerpoint/2010/main" val="625476229"/>
      </p:ext>
    </p:extLst>
  </p:cSld>
  <p:clrMapOvr>
    <a:masterClrMapping/>
  </p:clrMapOvr>
  <p:hf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14_Two Content">
    <p:spTree>
      <p:nvGrpSpPr>
        <p:cNvPr id="1" name=""/>
        <p:cNvGrpSpPr/>
        <p:nvPr/>
      </p:nvGrpSpPr>
      <p:grpSpPr>
        <a:xfrm>
          <a:off x="0" y="0"/>
          <a:ext cx="0" cy="0"/>
          <a:chOff x="0" y="0"/>
          <a:chExt cx="0" cy="0"/>
        </a:xfrm>
      </p:grpSpPr>
      <p:sp>
        <p:nvSpPr>
          <p:cNvPr id="24" name="Rectangle 23"/>
          <p:cNvSpPr/>
          <p:nvPr userDrawn="1"/>
        </p:nvSpPr>
        <p:spPr>
          <a:xfrm>
            <a:off x="1371600" y="1033272"/>
            <a:ext cx="3840480" cy="411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itle 1"/>
          <p:cNvSpPr>
            <a:spLocks noGrp="1"/>
          </p:cNvSpPr>
          <p:nvPr>
            <p:ph type="title"/>
          </p:nvPr>
        </p:nvSpPr>
        <p:spPr>
          <a:xfrm>
            <a:off x="304800" y="309753"/>
            <a:ext cx="7391400" cy="857250"/>
          </a:xfrm>
        </p:spPr>
        <p:txBody>
          <a:bodyPr lIns="0" tIns="0" rIns="0" bIns="0" anchor="t" anchorCtr="0">
            <a:noAutofit/>
          </a:bodyPr>
          <a:lstStyle>
            <a:lvl1pPr algn="l">
              <a:defRPr sz="2600">
                <a:solidFill>
                  <a:schemeClr val="tx1"/>
                </a:solidFill>
              </a:defRPr>
            </a:lvl1pPr>
          </a:lstStyle>
          <a:p>
            <a:r>
              <a:rPr lang="en-US" dirty="0"/>
              <a:t>Click to edit Master title style</a:t>
            </a:r>
          </a:p>
        </p:txBody>
      </p:sp>
      <p:sp>
        <p:nvSpPr>
          <p:cNvPr id="28" name="Rectangle 27"/>
          <p:cNvSpPr/>
          <p:nvPr userDrawn="1"/>
        </p:nvSpPr>
        <p:spPr>
          <a:xfrm>
            <a:off x="5303520" y="1033272"/>
            <a:ext cx="3840480" cy="411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 Placeholder 4"/>
          <p:cNvSpPr>
            <a:spLocks noGrp="1"/>
          </p:cNvSpPr>
          <p:nvPr>
            <p:ph type="body" sz="quarter" idx="11"/>
          </p:nvPr>
        </p:nvSpPr>
        <p:spPr>
          <a:xfrm>
            <a:off x="929957" y="982033"/>
            <a:ext cx="3840163" cy="521017"/>
          </a:xfrm>
        </p:spPr>
        <p:txBody>
          <a:bodyPr lIns="0" tIns="0" rIns="0" bIns="0" anchor="ctr" anchorCtr="0">
            <a:normAutofit/>
          </a:bodyPr>
          <a:lstStyle>
            <a:lvl1pPr marL="0" indent="0" algn="ctr">
              <a:buFontTx/>
              <a:buNone/>
              <a:defRPr sz="2000"/>
            </a:lvl1pPr>
          </a:lstStyle>
          <a:p>
            <a:pPr lvl="0"/>
            <a:r>
              <a:rPr lang="en-US" dirty="0"/>
              <a:t>Click to edit Master text styles</a:t>
            </a:r>
          </a:p>
        </p:txBody>
      </p:sp>
      <p:sp>
        <p:nvSpPr>
          <p:cNvPr id="31" name="Text Placeholder 4"/>
          <p:cNvSpPr>
            <a:spLocks noGrp="1"/>
          </p:cNvSpPr>
          <p:nvPr>
            <p:ph type="body" sz="quarter" idx="12"/>
          </p:nvPr>
        </p:nvSpPr>
        <p:spPr>
          <a:xfrm>
            <a:off x="4965907" y="1018704"/>
            <a:ext cx="3840163" cy="521017"/>
          </a:xfrm>
        </p:spPr>
        <p:txBody>
          <a:bodyPr lIns="0" tIns="0" rIns="0" bIns="0" anchor="ctr" anchorCtr="0">
            <a:normAutofit/>
          </a:bodyPr>
          <a:lstStyle>
            <a:lvl1pPr marL="0" indent="0" algn="ctr">
              <a:buFontTx/>
              <a:buNone/>
              <a:defRPr sz="2000"/>
            </a:lvl1pPr>
          </a:lstStyle>
          <a:p>
            <a:pPr lvl="0"/>
            <a:r>
              <a:rPr lang="en-US" dirty="0"/>
              <a:t>Click to edit Master text styles</a:t>
            </a:r>
          </a:p>
        </p:txBody>
      </p:sp>
      <p:sp>
        <p:nvSpPr>
          <p:cNvPr id="32" name="Text Placeholder 3"/>
          <p:cNvSpPr>
            <a:spLocks noGrp="1"/>
          </p:cNvSpPr>
          <p:nvPr>
            <p:ph type="body" sz="quarter" idx="13"/>
          </p:nvPr>
        </p:nvSpPr>
        <p:spPr>
          <a:xfrm>
            <a:off x="0" y="4846320"/>
            <a:ext cx="1371600" cy="384048"/>
          </a:xfrm>
        </p:spPr>
        <p:txBody>
          <a:bodyPr lIns="0" tIns="0" rIns="0" bIns="0">
            <a:noAutofit/>
          </a:bodyPr>
          <a:lstStyle>
            <a:lvl1pPr marL="0" indent="0" algn="ctr">
              <a:buFontTx/>
              <a:buNone/>
              <a:defRPr sz="1400">
                <a:solidFill>
                  <a:schemeClr val="bg1"/>
                </a:solidFill>
              </a:defRPr>
            </a:lvl1pPr>
          </a:lstStyle>
          <a:p>
            <a:pPr lvl="0"/>
            <a:r>
              <a:rPr lang="en-US" dirty="0"/>
              <a:t>Click to edit</a:t>
            </a:r>
          </a:p>
        </p:txBody>
      </p:sp>
    </p:spTree>
    <p:extLst>
      <p:ext uri="{BB962C8B-B14F-4D97-AF65-F5344CB8AC3E}">
        <p14:creationId xmlns:p14="http://schemas.microsoft.com/office/powerpoint/2010/main" val="238970718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1_Two Content">
    <p:spTree>
      <p:nvGrpSpPr>
        <p:cNvPr id="1" name=""/>
        <p:cNvGrpSpPr/>
        <p:nvPr/>
      </p:nvGrpSpPr>
      <p:grpSpPr>
        <a:xfrm>
          <a:off x="0" y="0"/>
          <a:ext cx="0" cy="0"/>
          <a:chOff x="0" y="0"/>
          <a:chExt cx="0" cy="0"/>
        </a:xfrm>
      </p:grpSpPr>
      <p:sp>
        <p:nvSpPr>
          <p:cNvPr id="13" name="Rectangle 12"/>
          <p:cNvSpPr/>
          <p:nvPr userDrawn="1"/>
        </p:nvSpPr>
        <p:spPr>
          <a:xfrm>
            <a:off x="1371600" y="1033272"/>
            <a:ext cx="3840480" cy="411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p:cNvSpPr>
            <a:spLocks noGrp="1"/>
          </p:cNvSpPr>
          <p:nvPr>
            <p:ph type="title"/>
          </p:nvPr>
        </p:nvSpPr>
        <p:spPr>
          <a:xfrm>
            <a:off x="304800" y="309753"/>
            <a:ext cx="7391400" cy="857250"/>
          </a:xfrm>
        </p:spPr>
        <p:txBody>
          <a:bodyPr lIns="0" tIns="0" rIns="0" bIns="0" anchor="t" anchorCtr="0">
            <a:noAutofit/>
          </a:bodyPr>
          <a:lstStyle>
            <a:lvl1pPr algn="l">
              <a:defRPr sz="2600">
                <a:solidFill>
                  <a:schemeClr val="tx1"/>
                </a:solidFill>
              </a:defRPr>
            </a:lvl1pPr>
          </a:lstStyle>
          <a:p>
            <a:r>
              <a:rPr lang="en-US" dirty="0"/>
              <a:t>Click to edit Master title style</a:t>
            </a:r>
          </a:p>
        </p:txBody>
      </p:sp>
      <p:sp>
        <p:nvSpPr>
          <p:cNvPr id="19" name="Rectangle 18"/>
          <p:cNvSpPr/>
          <p:nvPr userDrawn="1"/>
        </p:nvSpPr>
        <p:spPr>
          <a:xfrm>
            <a:off x="5303520" y="1033272"/>
            <a:ext cx="3840480" cy="411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4"/>
          <p:cNvSpPr>
            <a:spLocks noGrp="1"/>
          </p:cNvSpPr>
          <p:nvPr>
            <p:ph type="body" sz="quarter" idx="11"/>
          </p:nvPr>
        </p:nvSpPr>
        <p:spPr>
          <a:xfrm>
            <a:off x="929957" y="982033"/>
            <a:ext cx="3840163" cy="521017"/>
          </a:xfrm>
        </p:spPr>
        <p:txBody>
          <a:bodyPr lIns="0" tIns="0" rIns="0" bIns="0" anchor="ctr" anchorCtr="0">
            <a:normAutofit/>
          </a:bodyPr>
          <a:lstStyle>
            <a:lvl1pPr marL="0" indent="0" algn="ctr">
              <a:buFontTx/>
              <a:buNone/>
              <a:defRPr sz="2000"/>
            </a:lvl1pPr>
          </a:lstStyle>
          <a:p>
            <a:pPr lvl="0"/>
            <a:r>
              <a:rPr lang="en-US" dirty="0"/>
              <a:t>Click to edit Master text styles</a:t>
            </a:r>
          </a:p>
        </p:txBody>
      </p:sp>
      <p:sp>
        <p:nvSpPr>
          <p:cNvPr id="23" name="Text Placeholder 3"/>
          <p:cNvSpPr>
            <a:spLocks noGrp="1"/>
          </p:cNvSpPr>
          <p:nvPr>
            <p:ph type="body" sz="quarter" idx="13"/>
          </p:nvPr>
        </p:nvSpPr>
        <p:spPr>
          <a:xfrm>
            <a:off x="0" y="4846320"/>
            <a:ext cx="1371600" cy="384048"/>
          </a:xfrm>
        </p:spPr>
        <p:txBody>
          <a:bodyPr lIns="0" tIns="0" rIns="0" bIns="0">
            <a:noAutofit/>
          </a:bodyPr>
          <a:lstStyle>
            <a:lvl1pPr marL="0" indent="0" algn="ctr">
              <a:buFontTx/>
              <a:buNone/>
              <a:defRPr sz="1400">
                <a:solidFill>
                  <a:schemeClr val="bg1"/>
                </a:solidFill>
              </a:defRPr>
            </a:lvl1pPr>
          </a:lstStyle>
          <a:p>
            <a:pPr lvl="0"/>
            <a:r>
              <a:rPr lang="en-US" dirty="0"/>
              <a:t>Click to edit</a:t>
            </a:r>
          </a:p>
        </p:txBody>
      </p:sp>
    </p:spTree>
    <p:extLst>
      <p:ext uri="{BB962C8B-B14F-4D97-AF65-F5344CB8AC3E}">
        <p14:creationId xmlns:p14="http://schemas.microsoft.com/office/powerpoint/2010/main" val="47127033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15_Two Content">
    <p:spTree>
      <p:nvGrpSpPr>
        <p:cNvPr id="1" name=""/>
        <p:cNvGrpSpPr/>
        <p:nvPr/>
      </p:nvGrpSpPr>
      <p:grpSpPr>
        <a:xfrm>
          <a:off x="0" y="0"/>
          <a:ext cx="0" cy="0"/>
          <a:chOff x="0" y="0"/>
          <a:chExt cx="0" cy="0"/>
        </a:xfrm>
      </p:grpSpPr>
      <p:sp>
        <p:nvSpPr>
          <p:cNvPr id="9" name="Rectangle 8"/>
          <p:cNvSpPr/>
          <p:nvPr userDrawn="1"/>
        </p:nvSpPr>
        <p:spPr>
          <a:xfrm>
            <a:off x="1371600" y="1033272"/>
            <a:ext cx="7772400" cy="411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sz="half" idx="1"/>
          </p:nvPr>
        </p:nvSpPr>
        <p:spPr>
          <a:xfrm>
            <a:off x="2286000" y="1428750"/>
            <a:ext cx="6553200" cy="3657600"/>
          </a:xfrm>
        </p:spPr>
        <p:txBody>
          <a:bodyPr lIns="0" tIns="0" rIns="0" bIns="0">
            <a:noAutofit/>
          </a:bodyPr>
          <a:lstStyle>
            <a:lvl1pPr marL="274320" indent="-274320">
              <a:lnSpc>
                <a:spcPct val="100000"/>
              </a:lnSpc>
              <a:spcBef>
                <a:spcPts val="1400"/>
              </a:spcBef>
              <a:buFontTx/>
              <a:buBlip>
                <a:blip r:embed="rId2"/>
              </a:buBlip>
              <a:defRPr sz="2200">
                <a:solidFill>
                  <a:schemeClr val="tx1"/>
                </a:solidFill>
              </a:defRPr>
            </a:lvl1pPr>
            <a:lvl2pPr marL="822960" indent="-228600">
              <a:lnSpc>
                <a:spcPct val="100000"/>
              </a:lnSpc>
              <a:spcBef>
                <a:spcPts val="1000"/>
              </a:spcBef>
              <a:buFont typeface="Gill Sans MT" panose="020B0502020104020203" pitchFamily="34" charset="0"/>
              <a:buChar char="–"/>
              <a:defRPr sz="1800">
                <a:solidFill>
                  <a:schemeClr val="tx2"/>
                </a:solidFill>
              </a:defRPr>
            </a:lvl2pPr>
            <a:lvl3pPr>
              <a:lnSpc>
                <a:spcPct val="100000"/>
              </a:lnSpc>
              <a:spcBef>
                <a:spcPts val="1000"/>
              </a:spcBef>
              <a:defRPr sz="1800">
                <a:solidFill>
                  <a:schemeClr val="tx2"/>
                </a:solidFill>
              </a:defRPr>
            </a:lvl3pPr>
            <a:lvl4pPr>
              <a:lnSpc>
                <a:spcPct val="100000"/>
              </a:lnSpc>
              <a:spcBef>
                <a:spcPts val="1000"/>
              </a:spcBef>
              <a:defRPr sz="1800">
                <a:solidFill>
                  <a:schemeClr val="tx2"/>
                </a:solidFill>
              </a:defRPr>
            </a:lvl4pPr>
            <a:lvl5pPr>
              <a:lnSpc>
                <a:spcPct val="100000"/>
              </a:lnSpc>
              <a:spcBef>
                <a:spcPts val="1000"/>
              </a:spcBef>
              <a:defRPr sz="1800">
                <a:solidFill>
                  <a:schemeClr val="tx2"/>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304800" y="480202"/>
            <a:ext cx="7391400" cy="857250"/>
          </a:xfrm>
        </p:spPr>
        <p:txBody>
          <a:bodyPr lIns="0" tIns="0" rIns="0" bIns="0" anchor="t" anchorCtr="0">
            <a:noAutofit/>
          </a:bodyPr>
          <a:lstStyle>
            <a:lvl1pPr algn="l">
              <a:defRPr sz="2600">
                <a:solidFill>
                  <a:schemeClr val="tx1"/>
                </a:solidFill>
              </a:defRPr>
            </a:lvl1pPr>
          </a:lstStyle>
          <a:p>
            <a:r>
              <a:rPr lang="en-US" dirty="0"/>
              <a:t>Click to edit Master title style</a:t>
            </a:r>
          </a:p>
        </p:txBody>
      </p:sp>
      <p:sp>
        <p:nvSpPr>
          <p:cNvPr id="8" name="Footer Placeholder 4"/>
          <p:cNvSpPr>
            <a:spLocks noGrp="1"/>
          </p:cNvSpPr>
          <p:nvPr>
            <p:ph type="ftr" sz="quarter" idx="3"/>
          </p:nvPr>
        </p:nvSpPr>
        <p:spPr>
          <a:xfrm>
            <a:off x="1600200" y="4843463"/>
            <a:ext cx="5638800" cy="242887"/>
          </a:xfrm>
          <a:prstGeom prst="rect">
            <a:avLst/>
          </a:prstGeom>
        </p:spPr>
        <p:txBody>
          <a:bodyPr/>
          <a:lstStyle>
            <a:lvl1pPr>
              <a:defRPr sz="1600">
                <a:solidFill>
                  <a:schemeClr val="tx1"/>
                </a:solidFill>
              </a:defRPr>
            </a:lvl1pPr>
          </a:lstStyle>
          <a:p>
            <a:r>
              <a:rPr lang="en-US" dirty="0"/>
              <a:t>Goals of Care Conversations </a:t>
            </a:r>
          </a:p>
        </p:txBody>
      </p:sp>
      <p:sp>
        <p:nvSpPr>
          <p:cNvPr id="4" name="TextBox 3"/>
          <p:cNvSpPr txBox="1"/>
          <p:nvPr userDrawn="1"/>
        </p:nvSpPr>
        <p:spPr>
          <a:xfrm>
            <a:off x="650240" y="4958080"/>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404975442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22_Two Content">
    <p:spTree>
      <p:nvGrpSpPr>
        <p:cNvPr id="1" name=""/>
        <p:cNvGrpSpPr/>
        <p:nvPr/>
      </p:nvGrpSpPr>
      <p:grpSpPr>
        <a:xfrm>
          <a:off x="0" y="0"/>
          <a:ext cx="0" cy="0"/>
          <a:chOff x="0" y="0"/>
          <a:chExt cx="0" cy="0"/>
        </a:xfrm>
      </p:grpSpPr>
      <p:sp>
        <p:nvSpPr>
          <p:cNvPr id="9" name="Rectangle 8"/>
          <p:cNvSpPr/>
          <p:nvPr userDrawn="1"/>
        </p:nvSpPr>
        <p:spPr>
          <a:xfrm>
            <a:off x="1371600" y="1033272"/>
            <a:ext cx="3840480" cy="411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33400" y="421815"/>
            <a:ext cx="7391400" cy="857250"/>
          </a:xfrm>
        </p:spPr>
        <p:txBody>
          <a:bodyPr lIns="0" tIns="0" rIns="0" bIns="0" anchor="t" anchorCtr="0">
            <a:noAutofit/>
          </a:bodyPr>
          <a:lstStyle>
            <a:lvl1pPr algn="l">
              <a:defRPr sz="2600" b="1">
                <a:solidFill>
                  <a:schemeClr val="tx1"/>
                </a:solidFill>
              </a:defRPr>
            </a:lvl1pPr>
          </a:lstStyle>
          <a:p>
            <a:r>
              <a:rPr lang="en-US" dirty="0"/>
              <a:t>Click to edit Master title style</a:t>
            </a:r>
          </a:p>
        </p:txBody>
      </p:sp>
      <p:sp>
        <p:nvSpPr>
          <p:cNvPr id="12" name="Rectangle 11"/>
          <p:cNvSpPr/>
          <p:nvPr userDrawn="1"/>
        </p:nvSpPr>
        <p:spPr>
          <a:xfrm>
            <a:off x="5303520" y="1033272"/>
            <a:ext cx="3840480" cy="411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p:cNvSpPr>
            <a:spLocks noGrp="1"/>
          </p:cNvSpPr>
          <p:nvPr>
            <p:ph type="body" sz="quarter" idx="11"/>
          </p:nvPr>
        </p:nvSpPr>
        <p:spPr>
          <a:xfrm>
            <a:off x="808037" y="996791"/>
            <a:ext cx="3840163" cy="521017"/>
          </a:xfrm>
        </p:spPr>
        <p:txBody>
          <a:bodyPr lIns="0" tIns="0" rIns="0" bIns="0" anchor="ctr" anchorCtr="0">
            <a:normAutofit/>
          </a:bodyPr>
          <a:lstStyle>
            <a:lvl1pPr marL="0" indent="0" algn="ctr">
              <a:buFontTx/>
              <a:buNone/>
              <a:defRPr sz="2000"/>
            </a:lvl1pPr>
          </a:lstStyle>
          <a:p>
            <a:pPr lvl="0"/>
            <a:r>
              <a:rPr lang="en-US" dirty="0"/>
              <a:t>Click to edit Master text styles</a:t>
            </a:r>
          </a:p>
        </p:txBody>
      </p:sp>
      <p:sp>
        <p:nvSpPr>
          <p:cNvPr id="16" name="Text Placeholder 4"/>
          <p:cNvSpPr>
            <a:spLocks noGrp="1"/>
          </p:cNvSpPr>
          <p:nvPr>
            <p:ph type="body" sz="quarter" idx="12"/>
          </p:nvPr>
        </p:nvSpPr>
        <p:spPr>
          <a:xfrm>
            <a:off x="4611465" y="996791"/>
            <a:ext cx="3840163" cy="521017"/>
          </a:xfrm>
        </p:spPr>
        <p:txBody>
          <a:bodyPr lIns="0" tIns="0" rIns="0" bIns="0" anchor="ctr" anchorCtr="0">
            <a:normAutofit/>
          </a:bodyPr>
          <a:lstStyle>
            <a:lvl1pPr marL="0" indent="0" algn="ctr">
              <a:buFontTx/>
              <a:buNone/>
              <a:defRPr sz="2000"/>
            </a:lvl1pPr>
          </a:lstStyle>
          <a:p>
            <a:pPr lvl="0"/>
            <a:r>
              <a:rPr lang="en-US" dirty="0"/>
              <a:t>Click to edit Master text styles</a:t>
            </a:r>
          </a:p>
        </p:txBody>
      </p:sp>
    </p:spTree>
    <p:extLst>
      <p:ext uri="{BB962C8B-B14F-4D97-AF65-F5344CB8AC3E}">
        <p14:creationId xmlns:p14="http://schemas.microsoft.com/office/powerpoint/2010/main" val="278344657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23_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04800" y="455295"/>
            <a:ext cx="7391400" cy="857250"/>
          </a:xfrm>
        </p:spPr>
        <p:txBody>
          <a:bodyPr lIns="0" tIns="0" rIns="0" bIns="0" anchor="t" anchorCtr="0">
            <a:noAutofit/>
          </a:bodyPr>
          <a:lstStyle>
            <a:lvl1pPr algn="l">
              <a:defRPr sz="2600">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108283974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24_Two Content">
    <p:spTree>
      <p:nvGrpSpPr>
        <p:cNvPr id="1" name=""/>
        <p:cNvGrpSpPr/>
        <p:nvPr/>
      </p:nvGrpSpPr>
      <p:grpSpPr>
        <a:xfrm>
          <a:off x="0" y="0"/>
          <a:ext cx="0" cy="0"/>
          <a:chOff x="0" y="0"/>
          <a:chExt cx="0" cy="0"/>
        </a:xfrm>
      </p:grpSpPr>
      <p:sp>
        <p:nvSpPr>
          <p:cNvPr id="9" name="Rectangle 8"/>
          <p:cNvSpPr/>
          <p:nvPr userDrawn="1"/>
        </p:nvSpPr>
        <p:spPr>
          <a:xfrm>
            <a:off x="1371600" y="1033272"/>
            <a:ext cx="7772400" cy="411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sz="half" idx="1"/>
          </p:nvPr>
        </p:nvSpPr>
        <p:spPr>
          <a:xfrm>
            <a:off x="2286000" y="1428750"/>
            <a:ext cx="6553200" cy="3657600"/>
          </a:xfrm>
        </p:spPr>
        <p:txBody>
          <a:bodyPr lIns="0" tIns="0" rIns="0" bIns="0">
            <a:noAutofit/>
          </a:bodyPr>
          <a:lstStyle>
            <a:lvl1pPr marL="274320" indent="-274320">
              <a:lnSpc>
                <a:spcPct val="100000"/>
              </a:lnSpc>
              <a:spcBef>
                <a:spcPts val="1400"/>
              </a:spcBef>
              <a:buFontTx/>
              <a:buBlip>
                <a:blip r:embed="rId2"/>
              </a:buBlip>
              <a:defRPr sz="2200">
                <a:solidFill>
                  <a:schemeClr val="tx1"/>
                </a:solidFill>
              </a:defRPr>
            </a:lvl1pPr>
            <a:lvl2pPr marL="822960" indent="-228600">
              <a:lnSpc>
                <a:spcPct val="100000"/>
              </a:lnSpc>
              <a:spcBef>
                <a:spcPts val="1000"/>
              </a:spcBef>
              <a:buFont typeface="Gill Sans MT" panose="020B0502020104020203" pitchFamily="34" charset="0"/>
              <a:buChar char="–"/>
              <a:defRPr sz="1800">
                <a:solidFill>
                  <a:schemeClr val="tx2"/>
                </a:solidFill>
              </a:defRPr>
            </a:lvl2pPr>
            <a:lvl3pPr>
              <a:lnSpc>
                <a:spcPct val="100000"/>
              </a:lnSpc>
              <a:spcBef>
                <a:spcPts val="1000"/>
              </a:spcBef>
              <a:defRPr sz="1800">
                <a:solidFill>
                  <a:schemeClr val="tx2"/>
                </a:solidFill>
              </a:defRPr>
            </a:lvl3pPr>
            <a:lvl4pPr>
              <a:lnSpc>
                <a:spcPct val="100000"/>
              </a:lnSpc>
              <a:spcBef>
                <a:spcPts val="1000"/>
              </a:spcBef>
              <a:defRPr sz="1800">
                <a:solidFill>
                  <a:schemeClr val="tx2"/>
                </a:solidFill>
              </a:defRPr>
            </a:lvl4pPr>
            <a:lvl5pPr>
              <a:lnSpc>
                <a:spcPct val="100000"/>
              </a:lnSpc>
              <a:spcBef>
                <a:spcPts val="1000"/>
              </a:spcBef>
              <a:defRPr sz="1800">
                <a:solidFill>
                  <a:schemeClr val="tx2"/>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304800" y="411861"/>
            <a:ext cx="7391400" cy="857250"/>
          </a:xfrm>
        </p:spPr>
        <p:txBody>
          <a:bodyPr lIns="0" tIns="0" rIns="0" bIns="0" anchor="t" anchorCtr="0">
            <a:noAutofit/>
          </a:bodyPr>
          <a:lstStyle>
            <a:lvl1pPr algn="l">
              <a:defRPr sz="2600">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268557674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25_Two Content">
    <p:spTree>
      <p:nvGrpSpPr>
        <p:cNvPr id="1" name=""/>
        <p:cNvGrpSpPr/>
        <p:nvPr/>
      </p:nvGrpSpPr>
      <p:grpSpPr>
        <a:xfrm>
          <a:off x="0" y="0"/>
          <a:ext cx="0" cy="0"/>
          <a:chOff x="0" y="0"/>
          <a:chExt cx="0" cy="0"/>
        </a:xfrm>
      </p:grpSpPr>
      <p:sp>
        <p:nvSpPr>
          <p:cNvPr id="9" name="Rectangle 8"/>
          <p:cNvSpPr/>
          <p:nvPr userDrawn="1"/>
        </p:nvSpPr>
        <p:spPr>
          <a:xfrm>
            <a:off x="1371600" y="1033272"/>
            <a:ext cx="7772400" cy="411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sz="half" idx="1"/>
          </p:nvPr>
        </p:nvSpPr>
        <p:spPr>
          <a:xfrm>
            <a:off x="2286000" y="1428750"/>
            <a:ext cx="6553200" cy="3657600"/>
          </a:xfrm>
        </p:spPr>
        <p:txBody>
          <a:bodyPr lIns="0" tIns="0" rIns="0" bIns="0">
            <a:noAutofit/>
          </a:bodyPr>
          <a:lstStyle>
            <a:lvl1pPr marL="274320" indent="-274320">
              <a:lnSpc>
                <a:spcPct val="100000"/>
              </a:lnSpc>
              <a:spcBef>
                <a:spcPts val="1400"/>
              </a:spcBef>
              <a:buFontTx/>
              <a:buBlip>
                <a:blip r:embed="rId2"/>
              </a:buBlip>
              <a:defRPr sz="2200">
                <a:solidFill>
                  <a:schemeClr val="tx1"/>
                </a:solidFill>
              </a:defRPr>
            </a:lvl1pPr>
            <a:lvl2pPr marL="822960" indent="-228600">
              <a:lnSpc>
                <a:spcPct val="100000"/>
              </a:lnSpc>
              <a:spcBef>
                <a:spcPts val="1000"/>
              </a:spcBef>
              <a:buFont typeface="Gill Sans MT" panose="020B0502020104020203" pitchFamily="34" charset="0"/>
              <a:buChar char="–"/>
              <a:defRPr sz="1800">
                <a:solidFill>
                  <a:schemeClr val="tx2"/>
                </a:solidFill>
              </a:defRPr>
            </a:lvl2pPr>
            <a:lvl3pPr>
              <a:lnSpc>
                <a:spcPct val="100000"/>
              </a:lnSpc>
              <a:spcBef>
                <a:spcPts val="1000"/>
              </a:spcBef>
              <a:defRPr sz="1800">
                <a:solidFill>
                  <a:schemeClr val="tx2"/>
                </a:solidFill>
              </a:defRPr>
            </a:lvl3pPr>
            <a:lvl4pPr>
              <a:lnSpc>
                <a:spcPct val="100000"/>
              </a:lnSpc>
              <a:spcBef>
                <a:spcPts val="1000"/>
              </a:spcBef>
              <a:defRPr sz="1800">
                <a:solidFill>
                  <a:schemeClr val="tx2"/>
                </a:solidFill>
              </a:defRPr>
            </a:lvl4pPr>
            <a:lvl5pPr>
              <a:lnSpc>
                <a:spcPct val="100000"/>
              </a:lnSpc>
              <a:spcBef>
                <a:spcPts val="1000"/>
              </a:spcBef>
              <a:defRPr sz="1800">
                <a:solidFill>
                  <a:schemeClr val="tx2"/>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228600" y="449961"/>
            <a:ext cx="7391400" cy="857250"/>
          </a:xfrm>
        </p:spPr>
        <p:txBody>
          <a:bodyPr lIns="0" tIns="0" rIns="0" bIns="0" anchor="t" anchorCtr="0">
            <a:noAutofit/>
          </a:bodyPr>
          <a:lstStyle>
            <a:lvl1pPr algn="l">
              <a:defRPr sz="2600">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15740417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26_Two Content">
    <p:spTree>
      <p:nvGrpSpPr>
        <p:cNvPr id="1" name=""/>
        <p:cNvGrpSpPr/>
        <p:nvPr/>
      </p:nvGrpSpPr>
      <p:grpSpPr>
        <a:xfrm>
          <a:off x="0" y="0"/>
          <a:ext cx="0" cy="0"/>
          <a:chOff x="0" y="0"/>
          <a:chExt cx="0" cy="0"/>
        </a:xfrm>
      </p:grpSpPr>
      <p:sp>
        <p:nvSpPr>
          <p:cNvPr id="9" name="Rectangle 8"/>
          <p:cNvSpPr/>
          <p:nvPr userDrawn="1"/>
        </p:nvSpPr>
        <p:spPr>
          <a:xfrm>
            <a:off x="1371600" y="1033272"/>
            <a:ext cx="3840480" cy="411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28600" y="449199"/>
            <a:ext cx="7391400" cy="857250"/>
          </a:xfrm>
        </p:spPr>
        <p:txBody>
          <a:bodyPr lIns="0" tIns="0" rIns="0" bIns="0" anchor="t" anchorCtr="0">
            <a:noAutofit/>
          </a:bodyPr>
          <a:lstStyle>
            <a:lvl1pPr algn="l">
              <a:defRPr sz="2600">
                <a:solidFill>
                  <a:schemeClr val="tx1"/>
                </a:solidFill>
              </a:defRPr>
            </a:lvl1pPr>
          </a:lstStyle>
          <a:p>
            <a:r>
              <a:rPr lang="en-US" dirty="0"/>
              <a:t>Click to edit Master title style</a:t>
            </a:r>
          </a:p>
        </p:txBody>
      </p:sp>
      <p:sp>
        <p:nvSpPr>
          <p:cNvPr id="12" name="Rectangle 11"/>
          <p:cNvSpPr/>
          <p:nvPr userDrawn="1"/>
        </p:nvSpPr>
        <p:spPr>
          <a:xfrm>
            <a:off x="5303520" y="1033272"/>
            <a:ext cx="3840480" cy="411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quarter" idx="13"/>
          </p:nvPr>
        </p:nvSpPr>
        <p:spPr>
          <a:xfrm>
            <a:off x="0" y="4846320"/>
            <a:ext cx="1371600" cy="384048"/>
          </a:xfrm>
        </p:spPr>
        <p:txBody>
          <a:bodyPr lIns="0" tIns="0" rIns="0" bIns="0">
            <a:noAutofit/>
          </a:bodyPr>
          <a:lstStyle>
            <a:lvl1pPr marL="0" indent="0" algn="ctr">
              <a:buFontTx/>
              <a:buNone/>
              <a:defRPr sz="1400">
                <a:solidFill>
                  <a:schemeClr val="bg1"/>
                </a:solidFill>
              </a:defRPr>
            </a:lvl1pPr>
          </a:lstStyle>
          <a:p>
            <a:pPr lvl="0"/>
            <a:r>
              <a:rPr lang="en-US" dirty="0"/>
              <a:t>Click to edit</a:t>
            </a:r>
          </a:p>
        </p:txBody>
      </p:sp>
    </p:spTree>
    <p:extLst>
      <p:ext uri="{BB962C8B-B14F-4D97-AF65-F5344CB8AC3E}">
        <p14:creationId xmlns:p14="http://schemas.microsoft.com/office/powerpoint/2010/main" val="48360994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27_Two Content">
    <p:spTree>
      <p:nvGrpSpPr>
        <p:cNvPr id="1" name=""/>
        <p:cNvGrpSpPr/>
        <p:nvPr/>
      </p:nvGrpSpPr>
      <p:grpSpPr>
        <a:xfrm>
          <a:off x="0" y="0"/>
          <a:ext cx="0" cy="0"/>
          <a:chOff x="0" y="0"/>
          <a:chExt cx="0" cy="0"/>
        </a:xfrm>
      </p:grpSpPr>
      <p:sp>
        <p:nvSpPr>
          <p:cNvPr id="9" name="Rectangle 8"/>
          <p:cNvSpPr/>
          <p:nvPr userDrawn="1"/>
        </p:nvSpPr>
        <p:spPr>
          <a:xfrm>
            <a:off x="1371600" y="1033272"/>
            <a:ext cx="3840480" cy="3900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28600" y="445507"/>
            <a:ext cx="7391400" cy="857250"/>
          </a:xfrm>
        </p:spPr>
        <p:txBody>
          <a:bodyPr lIns="0" tIns="0" rIns="0" bIns="0" anchor="t" anchorCtr="0">
            <a:noAutofit/>
          </a:bodyPr>
          <a:lstStyle>
            <a:lvl1pPr algn="l">
              <a:defRPr sz="2600">
                <a:solidFill>
                  <a:schemeClr val="tx1"/>
                </a:solidFill>
              </a:defRPr>
            </a:lvl1pPr>
          </a:lstStyle>
          <a:p>
            <a:r>
              <a:rPr lang="en-US" dirty="0"/>
              <a:t>Click to edit Master title style</a:t>
            </a:r>
          </a:p>
        </p:txBody>
      </p:sp>
      <p:sp>
        <p:nvSpPr>
          <p:cNvPr id="12" name="Rectangle 11"/>
          <p:cNvSpPr/>
          <p:nvPr userDrawn="1"/>
        </p:nvSpPr>
        <p:spPr>
          <a:xfrm>
            <a:off x="5303520" y="1033272"/>
            <a:ext cx="3535680" cy="3900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2465898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28_Two Content">
    <p:spTree>
      <p:nvGrpSpPr>
        <p:cNvPr id="1" name=""/>
        <p:cNvGrpSpPr/>
        <p:nvPr/>
      </p:nvGrpSpPr>
      <p:grpSpPr>
        <a:xfrm>
          <a:off x="0" y="0"/>
          <a:ext cx="0" cy="0"/>
          <a:chOff x="0" y="0"/>
          <a:chExt cx="0" cy="0"/>
        </a:xfrm>
      </p:grpSpPr>
      <p:sp>
        <p:nvSpPr>
          <p:cNvPr id="9" name="Rectangle 8"/>
          <p:cNvSpPr/>
          <p:nvPr userDrawn="1"/>
        </p:nvSpPr>
        <p:spPr>
          <a:xfrm>
            <a:off x="1371600" y="1033272"/>
            <a:ext cx="3840480" cy="3900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28600" y="469204"/>
            <a:ext cx="7391400" cy="857250"/>
          </a:xfrm>
        </p:spPr>
        <p:txBody>
          <a:bodyPr lIns="0" tIns="0" rIns="0" bIns="0" anchor="t" anchorCtr="0">
            <a:noAutofit/>
          </a:bodyPr>
          <a:lstStyle>
            <a:lvl1pPr algn="l">
              <a:defRPr sz="2600">
                <a:solidFill>
                  <a:schemeClr val="tx1"/>
                </a:solidFill>
              </a:defRPr>
            </a:lvl1pPr>
          </a:lstStyle>
          <a:p>
            <a:r>
              <a:rPr lang="en-US" dirty="0"/>
              <a:t>Click to edit Master title style</a:t>
            </a:r>
          </a:p>
        </p:txBody>
      </p:sp>
      <p:sp>
        <p:nvSpPr>
          <p:cNvPr id="12" name="Rectangle 11"/>
          <p:cNvSpPr/>
          <p:nvPr userDrawn="1"/>
        </p:nvSpPr>
        <p:spPr>
          <a:xfrm>
            <a:off x="5303520" y="1033272"/>
            <a:ext cx="3307080" cy="3900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475375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7742188-C24B-4844-BCA7-0B9F1B76E402}" type="datetimeFigureOut">
              <a:rPr lang="en-US" smtClean="0"/>
              <a:t>7/11/2019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8890D63-0B11-FC4D-8ADA-4C51CE263FFA}" type="slidenum">
              <a:rPr lang="en-US" smtClean="0"/>
              <a:t>‹#›</a:t>
            </a:fld>
            <a:endParaRPr lang="en-US"/>
          </a:p>
        </p:txBody>
      </p:sp>
    </p:spTree>
    <p:extLst>
      <p:ext uri="{BB962C8B-B14F-4D97-AF65-F5344CB8AC3E}">
        <p14:creationId xmlns:p14="http://schemas.microsoft.com/office/powerpoint/2010/main" val="446528738"/>
      </p:ext>
    </p:extLst>
  </p:cSld>
  <p:clrMapOvr>
    <a:masterClrMapping/>
  </p:clrMapOvr>
  <p:hf hdr="0" ftr="0" dt="0"/>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29_Two Content">
    <p:spTree>
      <p:nvGrpSpPr>
        <p:cNvPr id="1" name=""/>
        <p:cNvGrpSpPr/>
        <p:nvPr/>
      </p:nvGrpSpPr>
      <p:grpSpPr>
        <a:xfrm>
          <a:off x="0" y="0"/>
          <a:ext cx="0" cy="0"/>
          <a:chOff x="0" y="0"/>
          <a:chExt cx="0" cy="0"/>
        </a:xfrm>
      </p:grpSpPr>
      <p:sp>
        <p:nvSpPr>
          <p:cNvPr id="9" name="Rectangle 8"/>
          <p:cNvSpPr/>
          <p:nvPr userDrawn="1"/>
        </p:nvSpPr>
        <p:spPr>
          <a:xfrm>
            <a:off x="1371600" y="1033272"/>
            <a:ext cx="3840480" cy="411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28600" y="469204"/>
            <a:ext cx="7391400" cy="857250"/>
          </a:xfrm>
        </p:spPr>
        <p:txBody>
          <a:bodyPr lIns="0" tIns="0" rIns="0" bIns="0" anchor="t" anchorCtr="0">
            <a:noAutofit/>
          </a:bodyPr>
          <a:lstStyle>
            <a:lvl1pPr algn="l">
              <a:defRPr sz="2600">
                <a:solidFill>
                  <a:schemeClr val="tx1"/>
                </a:solidFill>
              </a:defRPr>
            </a:lvl1pPr>
          </a:lstStyle>
          <a:p>
            <a:r>
              <a:rPr lang="en-US" dirty="0"/>
              <a:t>Click to edit Master title style</a:t>
            </a:r>
          </a:p>
        </p:txBody>
      </p:sp>
      <p:sp>
        <p:nvSpPr>
          <p:cNvPr id="12" name="Rectangle 11"/>
          <p:cNvSpPr/>
          <p:nvPr userDrawn="1"/>
        </p:nvSpPr>
        <p:spPr>
          <a:xfrm>
            <a:off x="5303520" y="1033272"/>
            <a:ext cx="3840480" cy="411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quarter" idx="13"/>
          </p:nvPr>
        </p:nvSpPr>
        <p:spPr>
          <a:xfrm>
            <a:off x="0" y="4846320"/>
            <a:ext cx="1371600" cy="384048"/>
          </a:xfrm>
        </p:spPr>
        <p:txBody>
          <a:bodyPr lIns="0" tIns="0" rIns="0" bIns="0">
            <a:noAutofit/>
          </a:bodyPr>
          <a:lstStyle>
            <a:lvl1pPr marL="0" indent="0" algn="ctr">
              <a:buFontTx/>
              <a:buNone/>
              <a:defRPr sz="1400">
                <a:solidFill>
                  <a:schemeClr val="bg1"/>
                </a:solidFill>
              </a:defRPr>
            </a:lvl1pPr>
          </a:lstStyle>
          <a:p>
            <a:pPr lvl="0"/>
            <a:r>
              <a:rPr lang="en-US" dirty="0"/>
              <a:t>Click to edit</a:t>
            </a:r>
          </a:p>
        </p:txBody>
      </p:sp>
    </p:spTree>
    <p:extLst>
      <p:ext uri="{BB962C8B-B14F-4D97-AF65-F5344CB8AC3E}">
        <p14:creationId xmlns:p14="http://schemas.microsoft.com/office/powerpoint/2010/main" val="51743538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30_Two Content">
    <p:spTree>
      <p:nvGrpSpPr>
        <p:cNvPr id="1" name=""/>
        <p:cNvGrpSpPr/>
        <p:nvPr/>
      </p:nvGrpSpPr>
      <p:grpSpPr>
        <a:xfrm>
          <a:off x="0" y="0"/>
          <a:ext cx="0" cy="0"/>
          <a:chOff x="0" y="0"/>
          <a:chExt cx="0" cy="0"/>
        </a:xfrm>
      </p:grpSpPr>
      <p:sp>
        <p:nvSpPr>
          <p:cNvPr id="9" name="Rectangle 8"/>
          <p:cNvSpPr/>
          <p:nvPr userDrawn="1"/>
        </p:nvSpPr>
        <p:spPr>
          <a:xfrm>
            <a:off x="1371600" y="1033272"/>
            <a:ext cx="3840480" cy="411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28600" y="400050"/>
            <a:ext cx="7391400" cy="857250"/>
          </a:xfrm>
        </p:spPr>
        <p:txBody>
          <a:bodyPr lIns="0" tIns="0" rIns="0" bIns="0" anchor="t" anchorCtr="0">
            <a:noAutofit/>
          </a:bodyPr>
          <a:lstStyle>
            <a:lvl1pPr algn="l">
              <a:defRPr sz="2600">
                <a:solidFill>
                  <a:schemeClr val="tx1"/>
                </a:solidFill>
              </a:defRPr>
            </a:lvl1pPr>
          </a:lstStyle>
          <a:p>
            <a:r>
              <a:rPr lang="en-US" dirty="0"/>
              <a:t>Click to edit Master title style</a:t>
            </a:r>
          </a:p>
        </p:txBody>
      </p:sp>
      <p:sp>
        <p:nvSpPr>
          <p:cNvPr id="12" name="Rectangle 11"/>
          <p:cNvSpPr/>
          <p:nvPr userDrawn="1"/>
        </p:nvSpPr>
        <p:spPr>
          <a:xfrm>
            <a:off x="5303520" y="1033272"/>
            <a:ext cx="3840480" cy="411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quarter" idx="13"/>
          </p:nvPr>
        </p:nvSpPr>
        <p:spPr>
          <a:xfrm>
            <a:off x="0" y="4846320"/>
            <a:ext cx="1371600" cy="384048"/>
          </a:xfrm>
        </p:spPr>
        <p:txBody>
          <a:bodyPr lIns="0" tIns="0" rIns="0" bIns="0">
            <a:noAutofit/>
          </a:bodyPr>
          <a:lstStyle>
            <a:lvl1pPr marL="0" indent="0" algn="ctr">
              <a:buFontTx/>
              <a:buNone/>
              <a:defRPr sz="1400">
                <a:solidFill>
                  <a:schemeClr val="bg1"/>
                </a:solidFill>
              </a:defRPr>
            </a:lvl1pPr>
          </a:lstStyle>
          <a:p>
            <a:pPr lvl="0"/>
            <a:r>
              <a:rPr lang="en-US" dirty="0"/>
              <a:t>Click to edit</a:t>
            </a:r>
          </a:p>
        </p:txBody>
      </p:sp>
    </p:spTree>
    <p:extLst>
      <p:ext uri="{BB962C8B-B14F-4D97-AF65-F5344CB8AC3E}">
        <p14:creationId xmlns:p14="http://schemas.microsoft.com/office/powerpoint/2010/main" val="353134548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x">
  <p:cSld name="Default - Title and Content">
    <p:bg>
      <p:bgPr>
        <a:solidFill>
          <a:srgbClr val="FFFFFF"/>
        </a:solidFill>
        <a:effectLst/>
      </p:bgPr>
    </p:bg>
    <p:spTree>
      <p:nvGrpSpPr>
        <p:cNvPr id="1" name=""/>
        <p:cNvGrpSpPr/>
        <p:nvPr/>
      </p:nvGrpSpPr>
      <p:grpSpPr>
        <a:xfrm>
          <a:off x="0" y="0"/>
          <a:ext cx="0" cy="0"/>
          <a:chOff x="0" y="0"/>
          <a:chExt cx="0" cy="0"/>
        </a:xfrm>
      </p:grpSpPr>
      <p:sp>
        <p:nvSpPr>
          <p:cNvPr id="200" name="Shape 200"/>
          <p:cNvSpPr>
            <a:spLocks noGrp="1"/>
          </p:cNvSpPr>
          <p:nvPr>
            <p:ph type="title"/>
          </p:nvPr>
        </p:nvSpPr>
        <p:spPr>
          <a:xfrm>
            <a:off x="1485900" y="205979"/>
            <a:ext cx="6172200" cy="857251"/>
          </a:xfrm>
          <a:prstGeom prst="rect">
            <a:avLst/>
          </a:prstGeom>
          <a:ln cap="rnd">
            <a:round/>
          </a:ln>
        </p:spPr>
        <p:txBody>
          <a:bodyPr/>
          <a:lstStyle>
            <a:lvl1pPr defTabSz="257175">
              <a:defRPr sz="2475">
                <a:solidFill>
                  <a:srgbClr val="000000"/>
                </a:solidFill>
                <a:uFill>
                  <a:solidFill>
                    <a:srgbClr val="000000"/>
                  </a:solidFill>
                </a:uFill>
                <a:latin typeface="+mn-lt"/>
                <a:ea typeface="+mn-ea"/>
                <a:cs typeface="+mn-cs"/>
                <a:sym typeface="Calibri"/>
              </a:defRPr>
            </a:lvl1pPr>
          </a:lstStyle>
          <a:p>
            <a:r>
              <a:t>Title Text</a:t>
            </a:r>
          </a:p>
        </p:txBody>
      </p:sp>
      <p:sp>
        <p:nvSpPr>
          <p:cNvPr id="201" name="Shape 201"/>
          <p:cNvSpPr>
            <a:spLocks noGrp="1"/>
          </p:cNvSpPr>
          <p:nvPr>
            <p:ph type="body" idx="1"/>
          </p:nvPr>
        </p:nvSpPr>
        <p:spPr>
          <a:xfrm>
            <a:off x="1485900" y="1200150"/>
            <a:ext cx="6172200" cy="3394473"/>
          </a:xfrm>
          <a:prstGeom prst="rect">
            <a:avLst/>
          </a:prstGeom>
          <a:ln cap="rnd">
            <a:round/>
          </a:ln>
        </p:spPr>
        <p:txBody>
          <a:bodyPr anchor="t"/>
          <a:lstStyle>
            <a:lvl1pPr marL="192881" indent="-192881" defTabSz="257175">
              <a:spcBef>
                <a:spcPts val="422"/>
              </a:spcBef>
              <a:buClr>
                <a:srgbClr val="000000"/>
              </a:buClr>
              <a:buSzPct val="100000"/>
              <a:buFont typeface="Arial"/>
              <a:defRPr sz="1800">
                <a:solidFill>
                  <a:srgbClr val="000000"/>
                </a:solidFill>
                <a:uFill>
                  <a:solidFill>
                    <a:srgbClr val="000000"/>
                  </a:solidFill>
                </a:uFill>
                <a:latin typeface="+mn-lt"/>
                <a:ea typeface="+mn-ea"/>
                <a:cs typeface="+mn-cs"/>
                <a:sym typeface="Calibri"/>
              </a:defRPr>
            </a:lvl1pPr>
            <a:lvl2pPr marL="289322" indent="-160735" defTabSz="257175">
              <a:spcBef>
                <a:spcPts val="366"/>
              </a:spcBef>
              <a:buClr>
                <a:srgbClr val="000000"/>
              </a:buClr>
              <a:buSzPct val="100000"/>
              <a:buFont typeface="Arial"/>
              <a:buChar char="–"/>
              <a:defRPr>
                <a:solidFill>
                  <a:srgbClr val="000000"/>
                </a:solidFill>
                <a:uFill>
                  <a:solidFill>
                    <a:srgbClr val="000000"/>
                  </a:solidFill>
                </a:uFill>
                <a:latin typeface="+mn-lt"/>
                <a:ea typeface="+mn-ea"/>
                <a:cs typeface="+mn-cs"/>
                <a:sym typeface="Calibri"/>
              </a:defRPr>
            </a:lvl2pPr>
            <a:lvl3pPr marL="385763" indent="-128588" defTabSz="257175">
              <a:spcBef>
                <a:spcPts val="310"/>
              </a:spcBef>
              <a:buClr>
                <a:srgbClr val="000000"/>
              </a:buClr>
              <a:buSzPct val="100000"/>
              <a:buFont typeface="Arial"/>
              <a:defRPr sz="1350">
                <a:solidFill>
                  <a:srgbClr val="000000"/>
                </a:solidFill>
                <a:uFill>
                  <a:solidFill>
                    <a:srgbClr val="000000"/>
                  </a:solidFill>
                </a:uFill>
                <a:latin typeface="+mn-lt"/>
                <a:ea typeface="+mn-ea"/>
                <a:cs typeface="+mn-cs"/>
                <a:sym typeface="Calibri"/>
              </a:defRPr>
            </a:lvl3pPr>
            <a:lvl4pPr marL="514350" indent="-128588" defTabSz="257175">
              <a:spcBef>
                <a:spcPts val="254"/>
              </a:spcBef>
              <a:buClr>
                <a:srgbClr val="000000"/>
              </a:buClr>
              <a:buSzPct val="100000"/>
              <a:buFont typeface="Arial"/>
              <a:buChar char="–"/>
              <a:defRPr sz="1125">
                <a:solidFill>
                  <a:srgbClr val="000000"/>
                </a:solidFill>
                <a:uFill>
                  <a:solidFill>
                    <a:srgbClr val="000000"/>
                  </a:solidFill>
                </a:uFill>
                <a:latin typeface="+mn-lt"/>
                <a:ea typeface="+mn-ea"/>
                <a:cs typeface="+mn-cs"/>
                <a:sym typeface="Calibri"/>
              </a:defRPr>
            </a:lvl4pPr>
            <a:lvl5pPr marL="642938" indent="-128588" defTabSz="257175">
              <a:spcBef>
                <a:spcPts val="254"/>
              </a:spcBef>
              <a:buClr>
                <a:srgbClr val="000000"/>
              </a:buClr>
              <a:buSzPct val="100000"/>
              <a:buFont typeface="Arial"/>
              <a:buChar char="»"/>
              <a:defRPr sz="1125">
                <a:solidFill>
                  <a:srgbClr val="000000"/>
                </a:solidFill>
                <a:uFill>
                  <a:solidFill>
                    <a:srgbClr val="000000"/>
                  </a:solidFill>
                </a:uFill>
                <a:latin typeface="+mn-lt"/>
                <a:ea typeface="+mn-ea"/>
                <a:cs typeface="+mn-cs"/>
                <a:sym typeface="Calibri"/>
              </a:defRPr>
            </a:lvl5pPr>
          </a:lstStyle>
          <a:p>
            <a:r>
              <a:t>Body Level One</a:t>
            </a:r>
          </a:p>
          <a:p>
            <a:pPr lvl="1"/>
            <a:r>
              <a:t>Body Level Two</a:t>
            </a:r>
          </a:p>
          <a:p>
            <a:pPr lvl="2"/>
            <a:r>
              <a:t>Body Level Three</a:t>
            </a:r>
          </a:p>
          <a:p>
            <a:pPr lvl="3"/>
            <a:r>
              <a:t>Body Level Four</a:t>
            </a:r>
          </a:p>
          <a:p>
            <a:pPr lvl="4"/>
            <a:r>
              <a:t>Body Level Five</a:t>
            </a:r>
          </a:p>
        </p:txBody>
      </p:sp>
      <p:sp>
        <p:nvSpPr>
          <p:cNvPr id="202" name="Shape 202"/>
          <p:cNvSpPr>
            <a:spLocks noGrp="1"/>
          </p:cNvSpPr>
          <p:nvPr>
            <p:ph type="sldNum" sz="quarter" idx="2"/>
          </p:nvPr>
        </p:nvSpPr>
        <p:spPr>
          <a:xfrm>
            <a:off x="7469052" y="4848226"/>
            <a:ext cx="189049" cy="195263"/>
          </a:xfrm>
          <a:prstGeom prst="rect">
            <a:avLst/>
          </a:prstGeom>
          <a:ln cap="rnd">
            <a:round/>
          </a:ln>
        </p:spPr>
        <p:txBody>
          <a:bodyPr anchor="ctr"/>
          <a:lstStyle>
            <a:lvl1pPr algn="r" defTabSz="257175">
              <a:defRPr>
                <a:solidFill>
                  <a:srgbClr val="9A9A9A"/>
                </a:solidFill>
                <a:uFill>
                  <a:solidFill>
                    <a:srgbClr val="9A9A9A"/>
                  </a:solidFill>
                </a:uFill>
                <a:latin typeface="+mn-lt"/>
                <a:ea typeface="+mn-ea"/>
                <a:cs typeface="+mn-cs"/>
                <a:sym typeface="Calibri"/>
              </a:defRPr>
            </a:lvl1pPr>
          </a:lstStyle>
          <a:p>
            <a:fld id="{86CB4B4D-7CA3-9044-876B-883B54F8677D}" type="slidenum">
              <a:t>‹#›</a:t>
            </a:fld>
            <a:endParaRPr/>
          </a:p>
        </p:txBody>
      </p:sp>
    </p:spTree>
    <p:extLst>
      <p:ext uri="{BB962C8B-B14F-4D97-AF65-F5344CB8AC3E}">
        <p14:creationId xmlns:p14="http://schemas.microsoft.com/office/powerpoint/2010/main" val="1496971923"/>
      </p:ext>
    </p:extLst>
  </p:cSld>
  <p:clrMapOvr>
    <a:masterClrMapping/>
  </p:clrMapOvr>
  <p:transition spd="med"/>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tx">
  <p:cSld name="Title - Center">
    <p:spTree>
      <p:nvGrpSpPr>
        <p:cNvPr id="1" name=""/>
        <p:cNvGrpSpPr/>
        <p:nvPr/>
      </p:nvGrpSpPr>
      <p:grpSpPr>
        <a:xfrm>
          <a:off x="0" y="0"/>
          <a:ext cx="0" cy="0"/>
          <a:chOff x="0" y="0"/>
          <a:chExt cx="0" cy="0"/>
        </a:xfrm>
      </p:grpSpPr>
      <p:sp>
        <p:nvSpPr>
          <p:cNvPr id="224" name="Shape 224"/>
          <p:cNvSpPr>
            <a:spLocks noGrp="1"/>
          </p:cNvSpPr>
          <p:nvPr>
            <p:ph type="title"/>
          </p:nvPr>
        </p:nvSpPr>
        <p:spPr>
          <a:xfrm>
            <a:off x="1809751" y="1571625"/>
            <a:ext cx="5514975" cy="2009775"/>
          </a:xfrm>
          <a:prstGeom prst="rect">
            <a:avLst/>
          </a:prstGeom>
        </p:spPr>
        <p:txBody>
          <a:bodyPr lIns="101600" tIns="101600" rIns="101600" bIns="101600"/>
          <a:lstStyle>
            <a:lvl1pPr>
              <a:defRPr sz="3263"/>
            </a:lvl1pPr>
          </a:lstStyle>
          <a:p>
            <a:r>
              <a:t>Title Text</a:t>
            </a:r>
          </a:p>
        </p:txBody>
      </p:sp>
      <p:sp>
        <p:nvSpPr>
          <p:cNvPr id="225" name="Shape 225"/>
          <p:cNvSpPr>
            <a:spLocks noGrp="1"/>
          </p:cNvSpPr>
          <p:nvPr>
            <p:ph type="sldNum" sz="quarter" idx="2"/>
          </p:nvPr>
        </p:nvSpPr>
        <p:spPr>
          <a:xfrm>
            <a:off x="4469607" y="4867275"/>
            <a:ext cx="195263" cy="209550"/>
          </a:xfrm>
          <a:prstGeom prst="rect">
            <a:avLst/>
          </a:prstGeom>
        </p:spPr>
        <p:txBody>
          <a:bodyPr lIns="101600" tIns="101600" rIns="101600" bIns="101600"/>
          <a:lstStyle/>
          <a:p>
            <a:fld id="{86CB4B4D-7CA3-9044-876B-883B54F8677D}" type="slidenum">
              <a:t>‹#›</a:t>
            </a:fld>
            <a:endParaRPr/>
          </a:p>
        </p:txBody>
      </p:sp>
    </p:spTree>
    <p:extLst>
      <p:ext uri="{BB962C8B-B14F-4D97-AF65-F5344CB8AC3E}">
        <p14:creationId xmlns:p14="http://schemas.microsoft.com/office/powerpoint/2010/main" val="1471053836"/>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742188-C24B-4844-BCA7-0B9F1B76E402}" type="datetimeFigureOut">
              <a:rPr lang="en-US" smtClean="0"/>
              <a:t>7/11/2019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8890D63-0B11-FC4D-8ADA-4C51CE263FFA}" type="slidenum">
              <a:rPr lang="en-US" smtClean="0"/>
              <a:t>‹#›</a:t>
            </a:fld>
            <a:endParaRPr lang="en-US"/>
          </a:p>
        </p:txBody>
      </p:sp>
    </p:spTree>
    <p:extLst>
      <p:ext uri="{BB962C8B-B14F-4D97-AF65-F5344CB8AC3E}">
        <p14:creationId xmlns:p14="http://schemas.microsoft.com/office/powerpoint/2010/main" val="15006369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B7742188-C24B-4844-BCA7-0B9F1B76E402}" type="datetimeFigureOut">
              <a:rPr lang="en-US" smtClean="0"/>
              <a:t>7/11/2019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8890D63-0B11-FC4D-8ADA-4C51CE263FFA}" type="slidenum">
              <a:rPr lang="en-US" smtClean="0"/>
              <a:t>‹#›</a:t>
            </a:fld>
            <a:endParaRPr lang="en-US"/>
          </a:p>
        </p:txBody>
      </p:sp>
    </p:spTree>
    <p:extLst>
      <p:ext uri="{BB962C8B-B14F-4D97-AF65-F5344CB8AC3E}">
        <p14:creationId xmlns:p14="http://schemas.microsoft.com/office/powerpoint/2010/main" val="1157234668"/>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B7742188-C24B-4844-BCA7-0B9F1B76E402}" type="datetimeFigureOut">
              <a:rPr lang="en-US" smtClean="0"/>
              <a:t>7/11/2019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8890D63-0B11-FC4D-8ADA-4C51CE263FFA}" type="slidenum">
              <a:rPr lang="en-US" smtClean="0"/>
              <a:t>‹#›</a:t>
            </a:fld>
            <a:endParaRPr lang="en-US"/>
          </a:p>
        </p:txBody>
      </p:sp>
    </p:spTree>
    <p:extLst>
      <p:ext uri="{BB962C8B-B14F-4D97-AF65-F5344CB8AC3E}">
        <p14:creationId xmlns:p14="http://schemas.microsoft.com/office/powerpoint/2010/main" val="2031157844"/>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18" Type="http://schemas.openxmlformats.org/officeDocument/2006/relationships/slideLayout" Target="../slideLayouts/slideLayout37.xml"/><Relationship Id="rId26" Type="http://schemas.openxmlformats.org/officeDocument/2006/relationships/slideLayout" Target="../slideLayouts/slideLayout45.xml"/><Relationship Id="rId39" Type="http://schemas.openxmlformats.org/officeDocument/2006/relationships/slideLayout" Target="../slideLayouts/slideLayout58.xml"/><Relationship Id="rId3" Type="http://schemas.openxmlformats.org/officeDocument/2006/relationships/slideLayout" Target="../slideLayouts/slideLayout22.xml"/><Relationship Id="rId21" Type="http://schemas.openxmlformats.org/officeDocument/2006/relationships/slideLayout" Target="../slideLayouts/slideLayout40.xml"/><Relationship Id="rId34" Type="http://schemas.openxmlformats.org/officeDocument/2006/relationships/slideLayout" Target="../slideLayouts/slideLayout53.xml"/><Relationship Id="rId42" Type="http://schemas.openxmlformats.org/officeDocument/2006/relationships/slideLayout" Target="../slideLayouts/slideLayout61.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slideLayout" Target="../slideLayouts/slideLayout36.xml"/><Relationship Id="rId25" Type="http://schemas.openxmlformats.org/officeDocument/2006/relationships/slideLayout" Target="../slideLayouts/slideLayout44.xml"/><Relationship Id="rId33" Type="http://schemas.openxmlformats.org/officeDocument/2006/relationships/slideLayout" Target="../slideLayouts/slideLayout52.xml"/><Relationship Id="rId38" Type="http://schemas.openxmlformats.org/officeDocument/2006/relationships/slideLayout" Target="../slideLayouts/slideLayout57.xml"/><Relationship Id="rId2" Type="http://schemas.openxmlformats.org/officeDocument/2006/relationships/slideLayout" Target="../slideLayouts/slideLayout21.xml"/><Relationship Id="rId16" Type="http://schemas.openxmlformats.org/officeDocument/2006/relationships/slideLayout" Target="../slideLayouts/slideLayout35.xml"/><Relationship Id="rId20" Type="http://schemas.openxmlformats.org/officeDocument/2006/relationships/slideLayout" Target="../slideLayouts/slideLayout39.xml"/><Relationship Id="rId29" Type="http://schemas.openxmlformats.org/officeDocument/2006/relationships/slideLayout" Target="../slideLayouts/slideLayout48.xml"/><Relationship Id="rId41" Type="http://schemas.openxmlformats.org/officeDocument/2006/relationships/slideLayout" Target="../slideLayouts/slideLayout60.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24" Type="http://schemas.openxmlformats.org/officeDocument/2006/relationships/slideLayout" Target="../slideLayouts/slideLayout43.xml"/><Relationship Id="rId32" Type="http://schemas.openxmlformats.org/officeDocument/2006/relationships/slideLayout" Target="../slideLayouts/slideLayout51.xml"/><Relationship Id="rId37" Type="http://schemas.openxmlformats.org/officeDocument/2006/relationships/slideLayout" Target="../slideLayouts/slideLayout56.xml"/><Relationship Id="rId40" Type="http://schemas.openxmlformats.org/officeDocument/2006/relationships/slideLayout" Target="../slideLayouts/slideLayout59.xml"/><Relationship Id="rId45" Type="http://schemas.openxmlformats.org/officeDocument/2006/relationships/theme" Target="../theme/theme2.xml"/><Relationship Id="rId5" Type="http://schemas.openxmlformats.org/officeDocument/2006/relationships/slideLayout" Target="../slideLayouts/slideLayout24.xml"/><Relationship Id="rId15" Type="http://schemas.openxmlformats.org/officeDocument/2006/relationships/slideLayout" Target="../slideLayouts/slideLayout34.xml"/><Relationship Id="rId23" Type="http://schemas.openxmlformats.org/officeDocument/2006/relationships/slideLayout" Target="../slideLayouts/slideLayout42.xml"/><Relationship Id="rId28" Type="http://schemas.openxmlformats.org/officeDocument/2006/relationships/slideLayout" Target="../slideLayouts/slideLayout47.xml"/><Relationship Id="rId36" Type="http://schemas.openxmlformats.org/officeDocument/2006/relationships/slideLayout" Target="../slideLayouts/slideLayout55.xml"/><Relationship Id="rId10" Type="http://schemas.openxmlformats.org/officeDocument/2006/relationships/slideLayout" Target="../slideLayouts/slideLayout29.xml"/><Relationship Id="rId19" Type="http://schemas.openxmlformats.org/officeDocument/2006/relationships/slideLayout" Target="../slideLayouts/slideLayout38.xml"/><Relationship Id="rId31" Type="http://schemas.openxmlformats.org/officeDocument/2006/relationships/slideLayout" Target="../slideLayouts/slideLayout50.xml"/><Relationship Id="rId44" Type="http://schemas.openxmlformats.org/officeDocument/2006/relationships/slideLayout" Target="../slideLayouts/slideLayout63.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slideLayout" Target="../slideLayouts/slideLayout33.xml"/><Relationship Id="rId22" Type="http://schemas.openxmlformats.org/officeDocument/2006/relationships/slideLayout" Target="../slideLayouts/slideLayout41.xml"/><Relationship Id="rId27" Type="http://schemas.openxmlformats.org/officeDocument/2006/relationships/slideLayout" Target="../slideLayouts/slideLayout46.xml"/><Relationship Id="rId30" Type="http://schemas.openxmlformats.org/officeDocument/2006/relationships/slideLayout" Target="../slideLayouts/slideLayout49.xml"/><Relationship Id="rId35" Type="http://schemas.openxmlformats.org/officeDocument/2006/relationships/slideLayout" Target="../slideLayouts/slideLayout54.xml"/><Relationship Id="rId43" Type="http://schemas.openxmlformats.org/officeDocument/2006/relationships/slideLayout" Target="../slideLayouts/slideLayout6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B7742188-C24B-4844-BCA7-0B9F1B76E402}" type="datetimeFigureOut">
              <a:rPr lang="en-US" smtClean="0"/>
              <a:t>7/11/2019</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8890D63-0B11-FC4D-8ADA-4C51CE263FFA}" type="slidenum">
              <a:rPr lang="en-US" smtClean="0"/>
              <a:t>‹#›</a:t>
            </a:fld>
            <a:endParaRPr lang="en-US"/>
          </a:p>
        </p:txBody>
      </p:sp>
    </p:spTree>
    <p:extLst>
      <p:ext uri="{BB962C8B-B14F-4D97-AF65-F5344CB8AC3E}">
        <p14:creationId xmlns:p14="http://schemas.microsoft.com/office/powerpoint/2010/main" val="892349435"/>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51" r:id="rId14"/>
    <p:sldLayoutId id="2147483649" r:id="rId15"/>
    <p:sldLayoutId id="2147483663" r:id="rId16"/>
    <p:sldLayoutId id="2147483660" r:id="rId17"/>
    <p:sldLayoutId id="2147483654" r:id="rId18"/>
    <p:sldLayoutId id="2147483683" r:id="rId19"/>
  </p:sldLayoutIdLst>
  <p:hf hdr="0" ftr="0" dt="0"/>
  <p:txStyles>
    <p:titleStyle>
      <a:lvl1pPr algn="l" defTabSz="685800" rtl="0" eaLnBrk="1" latinLnBrk="0" hangingPunct="1">
        <a:lnSpc>
          <a:spcPct val="90000"/>
        </a:lnSpc>
        <a:spcBef>
          <a:spcPct val="0"/>
        </a:spcBef>
        <a:buNone/>
        <a:defRPr sz="3300" kern="1200">
          <a:solidFill>
            <a:schemeClr val="tx1"/>
          </a:solidFill>
          <a:latin typeface="Franklin Gothic Medium" charset="0"/>
          <a:ea typeface="Franklin Gothic Medium" charset="0"/>
          <a:cs typeface="Franklin Gothic Medium" charset="0"/>
        </a:defRPr>
      </a:lvl1pPr>
    </p:titleStyle>
    <p:bodyStyle>
      <a:lvl1pPr marL="171450" indent="-171450" algn="l" defTabSz="685800" rtl="0" eaLnBrk="1" latinLnBrk="0" hangingPunct="1">
        <a:lnSpc>
          <a:spcPct val="90000"/>
        </a:lnSpc>
        <a:spcBef>
          <a:spcPts val="750"/>
        </a:spcBef>
        <a:buFont typeface="Arial"/>
        <a:buChar char="•"/>
        <a:defRPr sz="2100" kern="1200">
          <a:solidFill>
            <a:schemeClr val="tx1"/>
          </a:solidFill>
          <a:latin typeface="Franklin Gothic Book" charset="0"/>
          <a:ea typeface="Franklin Gothic Book" charset="0"/>
          <a:cs typeface="Franklin Gothic Book" charset="0"/>
        </a:defRPr>
      </a:lvl1pPr>
      <a:lvl2pPr marL="514350" indent="-171450" algn="l" defTabSz="685800" rtl="0" eaLnBrk="1" latinLnBrk="0" hangingPunct="1">
        <a:lnSpc>
          <a:spcPct val="90000"/>
        </a:lnSpc>
        <a:spcBef>
          <a:spcPts val="375"/>
        </a:spcBef>
        <a:buFont typeface="Arial"/>
        <a:buChar char="•"/>
        <a:defRPr sz="1800" kern="1200">
          <a:solidFill>
            <a:schemeClr val="tx1"/>
          </a:solidFill>
          <a:latin typeface="Franklin Gothic Book" charset="0"/>
          <a:ea typeface="Franklin Gothic Book" charset="0"/>
          <a:cs typeface="Franklin Gothic Book" charset="0"/>
        </a:defRPr>
      </a:lvl2pPr>
      <a:lvl3pPr marL="857250" indent="-171450" algn="l" defTabSz="685800" rtl="0" eaLnBrk="1" latinLnBrk="0" hangingPunct="1">
        <a:lnSpc>
          <a:spcPct val="90000"/>
        </a:lnSpc>
        <a:spcBef>
          <a:spcPts val="375"/>
        </a:spcBef>
        <a:buFont typeface="Arial"/>
        <a:buChar char="•"/>
        <a:defRPr sz="1500" kern="1200">
          <a:solidFill>
            <a:schemeClr val="tx1"/>
          </a:solidFill>
          <a:latin typeface="Franklin Gothic Book" charset="0"/>
          <a:ea typeface="Franklin Gothic Book" charset="0"/>
          <a:cs typeface="Franklin Gothic Book" charset="0"/>
        </a:defRPr>
      </a:lvl3pPr>
      <a:lvl4pPr marL="1200150" indent="-171450" algn="l" defTabSz="685800" rtl="0" eaLnBrk="1" latinLnBrk="0" hangingPunct="1">
        <a:lnSpc>
          <a:spcPct val="90000"/>
        </a:lnSpc>
        <a:spcBef>
          <a:spcPts val="375"/>
        </a:spcBef>
        <a:buFont typeface="Arial"/>
        <a:buChar char="•"/>
        <a:defRPr sz="1350" kern="1200">
          <a:solidFill>
            <a:schemeClr val="tx1"/>
          </a:solidFill>
          <a:latin typeface="Franklin Gothic Book" charset="0"/>
          <a:ea typeface="Franklin Gothic Book" charset="0"/>
          <a:cs typeface="Franklin Gothic Book" charset="0"/>
        </a:defRPr>
      </a:lvl4pPr>
      <a:lvl5pPr marL="1543050" indent="-171450" algn="l" defTabSz="685800" rtl="0" eaLnBrk="1" latinLnBrk="0" hangingPunct="1">
        <a:lnSpc>
          <a:spcPct val="90000"/>
        </a:lnSpc>
        <a:spcBef>
          <a:spcPts val="375"/>
        </a:spcBef>
        <a:buFont typeface="Arial"/>
        <a:buChar char="•"/>
        <a:defRPr sz="1350" kern="1200">
          <a:solidFill>
            <a:schemeClr val="tx1"/>
          </a:solidFill>
          <a:latin typeface="Franklin Gothic Book" charset="0"/>
          <a:ea typeface="Franklin Gothic Book" charset="0"/>
          <a:cs typeface="Franklin Gothic Book" charset="0"/>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B7742188-C24B-4844-BCA7-0B9F1B76E402}" type="datetimeFigureOut">
              <a:rPr lang="en-US" smtClean="0"/>
              <a:t>7/11/2019</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8890D63-0B11-FC4D-8ADA-4C51CE263FFA}" type="slidenum">
              <a:rPr lang="en-US" smtClean="0"/>
              <a:t>‹#›</a:t>
            </a:fld>
            <a:endParaRPr lang="en-US"/>
          </a:p>
        </p:txBody>
      </p:sp>
    </p:spTree>
    <p:extLst>
      <p:ext uri="{BB962C8B-B14F-4D97-AF65-F5344CB8AC3E}">
        <p14:creationId xmlns:p14="http://schemas.microsoft.com/office/powerpoint/2010/main" val="4227181330"/>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 id="2147483726" r:id="rId42"/>
    <p:sldLayoutId id="2147483727" r:id="rId43"/>
    <p:sldLayoutId id="2147483728" r:id="rId44"/>
  </p:sldLayoutIdLst>
  <p:hf hdr="0" ftr="0" dt="0"/>
  <p:txStyles>
    <p:titleStyle>
      <a:lvl1pPr algn="l" defTabSz="685800" rtl="0" eaLnBrk="1" latinLnBrk="0" hangingPunct="1">
        <a:lnSpc>
          <a:spcPct val="90000"/>
        </a:lnSpc>
        <a:spcBef>
          <a:spcPct val="0"/>
        </a:spcBef>
        <a:buNone/>
        <a:defRPr sz="3300" kern="1200">
          <a:solidFill>
            <a:schemeClr val="tx1"/>
          </a:solidFill>
          <a:latin typeface="Franklin Gothic Medium" charset="0"/>
          <a:ea typeface="Franklin Gothic Medium" charset="0"/>
          <a:cs typeface="Franklin Gothic Medium" charset="0"/>
        </a:defRPr>
      </a:lvl1pPr>
    </p:titleStyle>
    <p:bodyStyle>
      <a:lvl1pPr marL="171450" indent="-171450" algn="l" defTabSz="685800" rtl="0" eaLnBrk="1" latinLnBrk="0" hangingPunct="1">
        <a:lnSpc>
          <a:spcPct val="90000"/>
        </a:lnSpc>
        <a:spcBef>
          <a:spcPts val="750"/>
        </a:spcBef>
        <a:buFont typeface="Arial"/>
        <a:buChar char="•"/>
        <a:defRPr sz="2100" kern="1200">
          <a:solidFill>
            <a:schemeClr val="tx1"/>
          </a:solidFill>
          <a:latin typeface="Franklin Gothic Book" charset="0"/>
          <a:ea typeface="Franklin Gothic Book" charset="0"/>
          <a:cs typeface="Franklin Gothic Book" charset="0"/>
        </a:defRPr>
      </a:lvl1pPr>
      <a:lvl2pPr marL="514350" indent="-171450" algn="l" defTabSz="685800" rtl="0" eaLnBrk="1" latinLnBrk="0" hangingPunct="1">
        <a:lnSpc>
          <a:spcPct val="90000"/>
        </a:lnSpc>
        <a:spcBef>
          <a:spcPts val="375"/>
        </a:spcBef>
        <a:buFont typeface="Arial"/>
        <a:buChar char="•"/>
        <a:defRPr sz="1800" kern="1200">
          <a:solidFill>
            <a:schemeClr val="tx1"/>
          </a:solidFill>
          <a:latin typeface="Franklin Gothic Book" charset="0"/>
          <a:ea typeface="Franklin Gothic Book" charset="0"/>
          <a:cs typeface="Franklin Gothic Book" charset="0"/>
        </a:defRPr>
      </a:lvl2pPr>
      <a:lvl3pPr marL="857250" indent="-171450" algn="l" defTabSz="685800" rtl="0" eaLnBrk="1" latinLnBrk="0" hangingPunct="1">
        <a:lnSpc>
          <a:spcPct val="90000"/>
        </a:lnSpc>
        <a:spcBef>
          <a:spcPts val="375"/>
        </a:spcBef>
        <a:buFont typeface="Arial"/>
        <a:buChar char="•"/>
        <a:defRPr sz="1500" kern="1200">
          <a:solidFill>
            <a:schemeClr val="tx1"/>
          </a:solidFill>
          <a:latin typeface="Franklin Gothic Book" charset="0"/>
          <a:ea typeface="Franklin Gothic Book" charset="0"/>
          <a:cs typeface="Franklin Gothic Book" charset="0"/>
        </a:defRPr>
      </a:lvl3pPr>
      <a:lvl4pPr marL="1200150" indent="-171450" algn="l" defTabSz="685800" rtl="0" eaLnBrk="1" latinLnBrk="0" hangingPunct="1">
        <a:lnSpc>
          <a:spcPct val="90000"/>
        </a:lnSpc>
        <a:spcBef>
          <a:spcPts val="375"/>
        </a:spcBef>
        <a:buFont typeface="Arial"/>
        <a:buChar char="•"/>
        <a:defRPr sz="1350" kern="1200">
          <a:solidFill>
            <a:schemeClr val="tx1"/>
          </a:solidFill>
          <a:latin typeface="Franklin Gothic Book" charset="0"/>
          <a:ea typeface="Franklin Gothic Book" charset="0"/>
          <a:cs typeface="Franklin Gothic Book" charset="0"/>
        </a:defRPr>
      </a:lvl4pPr>
      <a:lvl5pPr marL="1543050" indent="-171450" algn="l" defTabSz="685800" rtl="0" eaLnBrk="1" latinLnBrk="0" hangingPunct="1">
        <a:lnSpc>
          <a:spcPct val="90000"/>
        </a:lnSpc>
        <a:spcBef>
          <a:spcPts val="375"/>
        </a:spcBef>
        <a:buFont typeface="Arial"/>
        <a:buChar char="•"/>
        <a:defRPr sz="1350" kern="1200">
          <a:solidFill>
            <a:schemeClr val="tx1"/>
          </a:solidFill>
          <a:latin typeface="Franklin Gothic Book" charset="0"/>
          <a:ea typeface="Franklin Gothic Book" charset="0"/>
          <a:cs typeface="Franklin Gothic Book" charset="0"/>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tags" Target="../tags/tag1.xml"/><Relationship Id="rId2" Type="http://schemas.openxmlformats.org/officeDocument/2006/relationships/video" Target="../media/media1.wmv"/><Relationship Id="rId1" Type="http://schemas.microsoft.com/office/2007/relationships/media" Target="../media/media1.wmv"/><Relationship Id="rId6" Type="http://schemas.openxmlformats.org/officeDocument/2006/relationships/image" Target="../media/image9.png"/><Relationship Id="rId5" Type="http://schemas.openxmlformats.org/officeDocument/2006/relationships/notesSlide" Target="../notesSlides/notesSlide13.xml"/><Relationship Id="rId4"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video" Target="../media/media2.wmv"/><Relationship Id="rId1" Type="http://schemas.microsoft.com/office/2007/relationships/media" Target="../media/media2.wmv"/><Relationship Id="rId6" Type="http://schemas.openxmlformats.org/officeDocument/2006/relationships/image" Target="../media/image9.png"/><Relationship Id="rId5" Type="http://schemas.openxmlformats.org/officeDocument/2006/relationships/notesSlide" Target="../notesSlides/notesSlide16.xml"/><Relationship Id="rId4"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video" Target="../media/media3.wmv"/><Relationship Id="rId1" Type="http://schemas.microsoft.com/office/2007/relationships/media" Target="../media/media3.wmv"/><Relationship Id="rId6" Type="http://schemas.openxmlformats.org/officeDocument/2006/relationships/image" Target="../media/image9.png"/><Relationship Id="rId5" Type="http://schemas.openxmlformats.org/officeDocument/2006/relationships/notesSlide" Target="../notesSlides/notesSlide20.xml"/><Relationship Id="rId4"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53.xml"/><Relationship Id="rId4" Type="http://schemas.openxmlformats.org/officeDocument/2006/relationships/image" Target="../media/image11.png"/></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53.xml"/><Relationship Id="rId4" Type="http://schemas.openxmlformats.org/officeDocument/2006/relationships/image" Target="../media/image12.png"/></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6.xml"/><Relationship Id="rId1" Type="http://schemas.openxmlformats.org/officeDocument/2006/relationships/slideLayout" Target="../slideLayouts/slideLayout53.xml"/><Relationship Id="rId4" Type="http://schemas.openxmlformats.org/officeDocument/2006/relationships/image" Target="../media/image12.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5.xml"/></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8.xml"/><Relationship Id="rId1" Type="http://schemas.openxmlformats.org/officeDocument/2006/relationships/slideLayout" Target="../slideLayouts/slideLayout53.xml"/><Relationship Id="rId4" Type="http://schemas.openxmlformats.org/officeDocument/2006/relationships/image" Target="../media/image12.png"/></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9.xml"/><Relationship Id="rId1" Type="http://schemas.openxmlformats.org/officeDocument/2006/relationships/slideLayout" Target="../slideLayouts/slideLayout53.xml"/><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0.xml"/><Relationship Id="rId1" Type="http://schemas.openxmlformats.org/officeDocument/2006/relationships/slideLayout" Target="../slideLayouts/slideLayout53.xml"/><Relationship Id="rId4" Type="http://schemas.openxmlformats.org/officeDocument/2006/relationships/image" Target="../media/image12.png"/></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1.xml"/><Relationship Id="rId1" Type="http://schemas.openxmlformats.org/officeDocument/2006/relationships/slideLayout" Target="../slideLayouts/slideLayout53.xml"/><Relationship Id="rId4" Type="http://schemas.openxmlformats.org/officeDocument/2006/relationships/image" Target="../media/image12.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6.xml"/></Relationships>
</file>

<file path=ppt/slides/_rels/slide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hyperlink" Target="https://pixabay.com/en/paper-pen-blue-white-writing-153317/"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www.mypcnow.org/fast-facts" TargetMode="External"/><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hyperlink" Target="http://eprognosis.ucsf.edu/mitchell.php" TargetMode="External"/><Relationship Id="rId5" Type="http://schemas.openxmlformats.org/officeDocument/2006/relationships/hyperlink" Target="http://eprognosis.ucsf.edu/index.php" TargetMode="External"/><Relationship Id="rId4" Type="http://schemas.openxmlformats.org/officeDocument/2006/relationships/hyperlink" Target="http://www.seattleheartfailuremodel.org/" TargetMode="External"/></Relationships>
</file>

<file path=ppt/slides/_rels/slide35.xml.rels><?xml version="1.0" encoding="UTF-8" standalone="yes"?>
<Relationships xmlns="http://schemas.openxmlformats.org/package/2006/relationships"><Relationship Id="rId3" Type="http://schemas.openxmlformats.org/officeDocument/2006/relationships/hyperlink" Target="http://www.ethics.va.gov/goalsofcaretraining.asp"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 y="3219151"/>
            <a:ext cx="9144000" cy="680265"/>
          </a:xfrm>
        </p:spPr>
        <p:txBody>
          <a:bodyPr>
            <a:normAutofit fontScale="90000"/>
          </a:bodyPr>
          <a:lstStyle/>
          <a:p>
            <a:r>
              <a:rPr lang="en-US" dirty="0"/>
              <a:t>Delivering Serious News</a:t>
            </a:r>
            <a:endParaRPr lang="en-US" i="1" dirty="0"/>
          </a:p>
        </p:txBody>
      </p:sp>
      <p:pic>
        <p:nvPicPr>
          <p:cNvPr id="3" name="Picture 2" descr="VA Ethics Center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19600" y="4095750"/>
            <a:ext cx="4219822" cy="828894"/>
          </a:xfrm>
          <a:prstGeom prst="rect">
            <a:avLst/>
          </a:prstGeom>
        </p:spPr>
      </p:pic>
      <p:pic>
        <p:nvPicPr>
          <p:cNvPr id="4" name="Picture Placeholder 4" title="Picture of Patient and Clinician">
            <a:extLst>
              <a:ext uri="{FF2B5EF4-FFF2-40B4-BE49-F238E27FC236}">
                <a16:creationId xmlns:a16="http://schemas.microsoft.com/office/drawing/2014/main" id="{20177E88-F353-40C9-A264-B632B71ED80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49" b="22129"/>
          <a:stretch/>
        </p:blipFill>
        <p:spPr>
          <a:xfrm>
            <a:off x="1414669" y="0"/>
            <a:ext cx="6314661" cy="3262257"/>
          </a:xfrm>
          <a:prstGeom prst="rect">
            <a:avLst/>
          </a:prstGeom>
        </p:spPr>
      </p:pic>
      <p:sp>
        <p:nvSpPr>
          <p:cNvPr id="5" name="TextBox 4">
            <a:extLst>
              <a:ext uri="{FF2B5EF4-FFF2-40B4-BE49-F238E27FC236}">
                <a16:creationId xmlns:a16="http://schemas.microsoft.com/office/drawing/2014/main" id="{239D5682-7166-463F-BD64-1DB65A54FF8E}"/>
              </a:ext>
            </a:extLst>
          </p:cNvPr>
          <p:cNvSpPr txBox="1"/>
          <p:nvPr/>
        </p:nvSpPr>
        <p:spPr>
          <a:xfrm>
            <a:off x="838199" y="3714750"/>
            <a:ext cx="7467600" cy="369332"/>
          </a:xfrm>
          <a:prstGeom prst="rect">
            <a:avLst/>
          </a:prstGeom>
          <a:noFill/>
        </p:spPr>
        <p:txBody>
          <a:bodyPr wrap="square" rtlCol="0">
            <a:spAutoFit/>
          </a:bodyPr>
          <a:lstStyle/>
          <a:p>
            <a:pPr algn="ctr"/>
            <a:r>
              <a:rPr lang="en-US" b="1" dirty="0"/>
              <a:t>Training for Physicians, Advance Practice Nurses, and Physician Assistants</a:t>
            </a:r>
          </a:p>
        </p:txBody>
      </p:sp>
    </p:spTree>
    <p:extLst>
      <p:ext uri="{BB962C8B-B14F-4D97-AF65-F5344CB8AC3E}">
        <p14:creationId xmlns:p14="http://schemas.microsoft.com/office/powerpoint/2010/main" val="1807488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1828800" y="1428750"/>
            <a:ext cx="7162800" cy="3657600"/>
          </a:xfrm>
        </p:spPr>
        <p:txBody>
          <a:bodyPr/>
          <a:lstStyle/>
          <a:p>
            <a:r>
              <a:rPr lang="en-US" sz="2400" dirty="0"/>
              <a:t>Fire a warning shot</a:t>
            </a:r>
          </a:p>
          <a:p>
            <a:pPr lvl="1"/>
            <a:r>
              <a:rPr lang="en-US" sz="2200" dirty="0"/>
              <a:t>“</a:t>
            </a:r>
            <a:r>
              <a:rPr lang="en-US" sz="2200" dirty="0">
                <a:solidFill>
                  <a:schemeClr val="tx1"/>
                </a:solidFill>
              </a:rPr>
              <a:t>The test did not come back as we were hoping”</a:t>
            </a:r>
          </a:p>
          <a:p>
            <a:r>
              <a:rPr lang="en-US" sz="2400" dirty="0"/>
              <a:t>Be clear and direct</a:t>
            </a:r>
          </a:p>
          <a:p>
            <a:pPr lvl="1"/>
            <a:r>
              <a:rPr lang="en-US" sz="2200" dirty="0">
                <a:solidFill>
                  <a:schemeClr val="tx1"/>
                </a:solidFill>
              </a:rPr>
              <a:t>Short, discrete, chunks</a:t>
            </a:r>
          </a:p>
          <a:p>
            <a:pPr lvl="1"/>
            <a:r>
              <a:rPr lang="en-US" sz="2200" dirty="0">
                <a:solidFill>
                  <a:schemeClr val="tx1"/>
                </a:solidFill>
              </a:rPr>
              <a:t>“The biopsy showed that you have cancer”</a:t>
            </a:r>
          </a:p>
          <a:p>
            <a:r>
              <a:rPr lang="en-US" sz="2400" dirty="0"/>
              <a:t>Shut up!!! </a:t>
            </a:r>
          </a:p>
          <a:p>
            <a:pPr lvl="1"/>
            <a:r>
              <a:rPr lang="en-US" sz="2200" dirty="0">
                <a:solidFill>
                  <a:schemeClr val="tx1"/>
                </a:solidFill>
              </a:rPr>
              <a:t>Pause after giving information</a:t>
            </a:r>
          </a:p>
        </p:txBody>
      </p:sp>
      <p:sp>
        <p:nvSpPr>
          <p:cNvPr id="3" name="Title 2"/>
          <p:cNvSpPr>
            <a:spLocks noGrp="1"/>
          </p:cNvSpPr>
          <p:nvPr>
            <p:ph type="title"/>
          </p:nvPr>
        </p:nvSpPr>
        <p:spPr/>
        <p:txBody>
          <a:bodyPr/>
          <a:lstStyle/>
          <a:p>
            <a:r>
              <a:rPr lang="en-US" dirty="0"/>
              <a:t>SPI</a:t>
            </a:r>
            <a:r>
              <a:rPr lang="en-US" dirty="0">
                <a:solidFill>
                  <a:srgbClr val="C00000"/>
                </a:solidFill>
              </a:rPr>
              <a:t>K</a:t>
            </a:r>
            <a:r>
              <a:rPr lang="en-US" dirty="0"/>
              <a:t>ES: </a:t>
            </a:r>
            <a:r>
              <a:rPr lang="en-US" b="1" dirty="0">
                <a:solidFill>
                  <a:srgbClr val="C00000"/>
                </a:solidFill>
              </a:rPr>
              <a:t>K</a:t>
            </a:r>
            <a:r>
              <a:rPr lang="en-US" dirty="0"/>
              <a:t>nowledge </a:t>
            </a:r>
          </a:p>
        </p:txBody>
      </p:sp>
    </p:spTree>
    <p:extLst>
      <p:ext uri="{BB962C8B-B14F-4D97-AF65-F5344CB8AC3E}">
        <p14:creationId xmlns:p14="http://schemas.microsoft.com/office/powerpoint/2010/main" val="2234896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1828800" y="1428750"/>
            <a:ext cx="6553200" cy="3657600"/>
          </a:xfrm>
        </p:spPr>
        <p:txBody>
          <a:bodyPr/>
          <a:lstStyle/>
          <a:p>
            <a:r>
              <a:rPr lang="en-US" sz="2400" dirty="0"/>
              <a:t>After hearing serious news, nearly everyone has an emotional reaction</a:t>
            </a:r>
          </a:p>
          <a:p>
            <a:r>
              <a:rPr lang="en-US" sz="2400" dirty="0"/>
              <a:t>Clinicians must attend to that emotion BEFORE moving on to anything else</a:t>
            </a:r>
          </a:p>
          <a:p>
            <a:r>
              <a:rPr lang="en-US" sz="2400" dirty="0"/>
              <a:t>Tools for responding to emotion:</a:t>
            </a:r>
          </a:p>
          <a:p>
            <a:pPr lvl="1">
              <a:spcBef>
                <a:spcPts val="600"/>
              </a:spcBef>
            </a:pPr>
            <a:r>
              <a:rPr lang="en-US" sz="2200" dirty="0">
                <a:solidFill>
                  <a:schemeClr val="tx1"/>
                </a:solidFill>
              </a:rPr>
              <a:t>Naming</a:t>
            </a:r>
          </a:p>
          <a:p>
            <a:pPr lvl="1">
              <a:spcBef>
                <a:spcPts val="600"/>
              </a:spcBef>
            </a:pPr>
            <a:r>
              <a:rPr lang="en-US" sz="2200" dirty="0">
                <a:solidFill>
                  <a:schemeClr val="tx1"/>
                </a:solidFill>
              </a:rPr>
              <a:t>Acknowledging</a:t>
            </a:r>
          </a:p>
          <a:p>
            <a:pPr lvl="1">
              <a:spcBef>
                <a:spcPts val="600"/>
              </a:spcBef>
            </a:pPr>
            <a:r>
              <a:rPr lang="en-US" sz="2200" dirty="0"/>
              <a:t>“I Wish”</a:t>
            </a:r>
            <a:endParaRPr lang="en-US" sz="2200" dirty="0">
              <a:solidFill>
                <a:schemeClr val="tx1"/>
              </a:solidFill>
            </a:endParaRPr>
          </a:p>
          <a:p>
            <a:endParaRPr lang="en-US" dirty="0"/>
          </a:p>
        </p:txBody>
      </p:sp>
      <p:sp>
        <p:nvSpPr>
          <p:cNvPr id="3" name="Title 2"/>
          <p:cNvSpPr>
            <a:spLocks noGrp="1"/>
          </p:cNvSpPr>
          <p:nvPr>
            <p:ph type="title"/>
          </p:nvPr>
        </p:nvSpPr>
        <p:spPr/>
        <p:txBody>
          <a:bodyPr/>
          <a:lstStyle/>
          <a:p>
            <a:r>
              <a:rPr lang="en-US" dirty="0"/>
              <a:t>SPIK</a:t>
            </a:r>
            <a:r>
              <a:rPr lang="en-US" dirty="0">
                <a:solidFill>
                  <a:srgbClr val="C00000"/>
                </a:solidFill>
              </a:rPr>
              <a:t>E</a:t>
            </a:r>
            <a:r>
              <a:rPr lang="en-US" dirty="0"/>
              <a:t>S: </a:t>
            </a:r>
            <a:r>
              <a:rPr lang="en-US" b="1" dirty="0">
                <a:solidFill>
                  <a:srgbClr val="C00000"/>
                </a:solidFill>
              </a:rPr>
              <a:t>E</a:t>
            </a:r>
            <a:r>
              <a:rPr lang="en-US" dirty="0"/>
              <a:t>motion</a:t>
            </a:r>
          </a:p>
        </p:txBody>
      </p:sp>
    </p:spTree>
    <p:extLst>
      <p:ext uri="{BB962C8B-B14F-4D97-AF65-F5344CB8AC3E}">
        <p14:creationId xmlns:p14="http://schemas.microsoft.com/office/powerpoint/2010/main" val="2286560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sz="half" idx="1"/>
          </p:nvPr>
        </p:nvSpPr>
        <p:spPr>
          <a:xfrm>
            <a:off x="1752600" y="1276350"/>
            <a:ext cx="6553200" cy="3657600"/>
          </a:xfrm>
        </p:spPr>
        <p:txBody>
          <a:bodyPr/>
          <a:lstStyle/>
          <a:p>
            <a:r>
              <a:rPr lang="en-US" sz="2400" dirty="0"/>
              <a:t>Naming emotions helps patients</a:t>
            </a:r>
          </a:p>
          <a:p>
            <a:pPr lvl="1"/>
            <a:r>
              <a:rPr lang="en-US" sz="2400" dirty="0">
                <a:solidFill>
                  <a:schemeClr val="tx1"/>
                </a:solidFill>
              </a:rPr>
              <a:t>Know they’ve been heard</a:t>
            </a:r>
          </a:p>
          <a:p>
            <a:pPr lvl="1"/>
            <a:r>
              <a:rPr lang="en-US" sz="2400" dirty="0">
                <a:solidFill>
                  <a:schemeClr val="tx1"/>
                </a:solidFill>
              </a:rPr>
              <a:t>Identify what they are feeling </a:t>
            </a:r>
          </a:p>
          <a:p>
            <a:pPr lvl="1"/>
            <a:endParaRPr lang="en-US" sz="2400" dirty="0">
              <a:solidFill>
                <a:schemeClr val="tx1"/>
              </a:solidFill>
            </a:endParaRPr>
          </a:p>
          <a:p>
            <a:r>
              <a:rPr lang="en-US" sz="2400" dirty="0"/>
              <a:t>Best done as a suggestion or humble question</a:t>
            </a:r>
          </a:p>
          <a:p>
            <a:pPr lvl="1"/>
            <a:r>
              <a:rPr lang="en-US" sz="2400" dirty="0">
                <a:solidFill>
                  <a:schemeClr val="tx1"/>
                </a:solidFill>
              </a:rPr>
              <a:t>“Some people would be angry”</a:t>
            </a:r>
          </a:p>
          <a:p>
            <a:pPr lvl="1"/>
            <a:r>
              <a:rPr lang="en-US" sz="2400" dirty="0">
                <a:solidFill>
                  <a:schemeClr val="tx1"/>
                </a:solidFill>
              </a:rPr>
              <a:t>“I’m wondering if you’re feeling sad.“</a:t>
            </a:r>
          </a:p>
        </p:txBody>
      </p:sp>
      <p:sp>
        <p:nvSpPr>
          <p:cNvPr id="3" name="Title 2"/>
          <p:cNvSpPr>
            <a:spLocks noGrp="1"/>
          </p:cNvSpPr>
          <p:nvPr>
            <p:ph type="title"/>
          </p:nvPr>
        </p:nvSpPr>
        <p:spPr/>
        <p:txBody>
          <a:bodyPr/>
          <a:lstStyle/>
          <a:p>
            <a:r>
              <a:rPr lang="en-US" dirty="0"/>
              <a:t>Naming Emotion </a:t>
            </a:r>
          </a:p>
        </p:txBody>
      </p:sp>
    </p:spTree>
    <p:extLst>
      <p:ext uri="{BB962C8B-B14F-4D97-AF65-F5344CB8AC3E}">
        <p14:creationId xmlns:p14="http://schemas.microsoft.com/office/powerpoint/2010/main" val="2827425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9240" y="361950"/>
            <a:ext cx="7391400" cy="857250"/>
          </a:xfrm>
        </p:spPr>
        <p:txBody>
          <a:bodyPr/>
          <a:lstStyle/>
          <a:p>
            <a:r>
              <a:rPr lang="en-US" dirty="0"/>
              <a:t>Naming Emotion</a:t>
            </a:r>
          </a:p>
        </p:txBody>
      </p:sp>
      <p:pic>
        <p:nvPicPr>
          <p:cNvPr id="5" name="m1v1sub_WMV_768Kbps_360p.wmv" descr="video with open captions">
            <a:hlinkClick r:id="" action="ppaction://media"/>
            <a:extLst>
              <a:ext uri="{FF2B5EF4-FFF2-40B4-BE49-F238E27FC236}">
                <a16:creationId xmlns:a16="http://schemas.microsoft.com/office/drawing/2014/main" id="{9C8D9554-AAA0-4366-8D85-037BA89FFB76}"/>
              </a:ext>
            </a:extLst>
          </p:cNvPr>
          <p:cNvPicPr>
            <a:picLocks noChangeAspect="1"/>
          </p:cNvPicPr>
          <p:nvPr>
            <a:videoFile r:link="rId2"/>
            <p:custDataLst>
              <p:tags r:id="rId3"/>
            </p:custDataLst>
            <p:extLst>
              <p:ext uri="{DAA4B4D4-6D71-4841-9C94-3DE7FCFB9230}">
                <p14:media xmlns:p14="http://schemas.microsoft.com/office/powerpoint/2010/main" r:embed="rId1"/>
              </p:ext>
            </p:extLst>
          </p:nvPr>
        </p:nvPicPr>
        <p:blipFill>
          <a:blip r:embed="rId6"/>
          <a:stretch>
            <a:fillRect/>
          </a:stretch>
        </p:blipFill>
        <p:spPr>
          <a:xfrm>
            <a:off x="1524000" y="857250"/>
            <a:ext cx="6096000" cy="3429000"/>
          </a:xfrm>
          <a:prstGeom prst="rect">
            <a:avLst/>
          </a:prstGeom>
        </p:spPr>
      </p:pic>
    </p:spTree>
    <p:extLst>
      <p:ext uri="{BB962C8B-B14F-4D97-AF65-F5344CB8AC3E}">
        <p14:creationId xmlns:p14="http://schemas.microsoft.com/office/powerpoint/2010/main" val="13636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4953" y="1087437"/>
            <a:ext cx="8348047" cy="1103313"/>
          </a:xfrm>
        </p:spPr>
        <p:txBody>
          <a:bodyPr>
            <a:normAutofit fontScale="90000"/>
          </a:bodyPr>
          <a:lstStyle/>
          <a:p>
            <a:br>
              <a:rPr lang="en-US" dirty="0"/>
            </a:br>
            <a:r>
              <a:rPr lang="en-US" sz="4000" i="1" dirty="0"/>
              <a:t>What specifically did the clinician </a:t>
            </a:r>
            <a:br>
              <a:rPr lang="en-US" sz="4000" i="1" dirty="0"/>
            </a:br>
            <a:r>
              <a:rPr lang="en-US" sz="4000" i="1" dirty="0"/>
              <a:t>do that you liked?</a:t>
            </a:r>
          </a:p>
        </p:txBody>
      </p:sp>
    </p:spTree>
    <p:extLst>
      <p:ext uri="{BB962C8B-B14F-4D97-AF65-F5344CB8AC3E}">
        <p14:creationId xmlns:p14="http://schemas.microsoft.com/office/powerpoint/2010/main" val="2783477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sz="half" idx="1"/>
          </p:nvPr>
        </p:nvSpPr>
        <p:spPr>
          <a:xfrm>
            <a:off x="1676400" y="1200150"/>
            <a:ext cx="7086600" cy="3657600"/>
          </a:xfrm>
        </p:spPr>
        <p:txBody>
          <a:bodyPr/>
          <a:lstStyle/>
          <a:p>
            <a:r>
              <a:rPr lang="en-US" sz="2600" dirty="0"/>
              <a:t>A statement that </a:t>
            </a:r>
            <a:r>
              <a:rPr lang="en-US" sz="2600" dirty="0">
                <a:ea typeface="ＭＳ Ｐゴシック" pitchFamily="-111" charset="-128"/>
              </a:rPr>
              <a:t>conveys the clinician is trying to understand what the patient is going through</a:t>
            </a:r>
          </a:p>
          <a:p>
            <a:pPr lvl="1"/>
            <a:r>
              <a:rPr lang="en-US" sz="2200" dirty="0">
                <a:solidFill>
                  <a:schemeClr val="tx1"/>
                </a:solidFill>
                <a:ea typeface="ＭＳ Ｐゴシック" pitchFamily="-111" charset="-128"/>
              </a:rPr>
              <a:t>“It must be hard” </a:t>
            </a:r>
          </a:p>
          <a:p>
            <a:r>
              <a:rPr lang="en-US" sz="2600" dirty="0">
                <a:ea typeface="ＭＳ Ｐゴシック" pitchFamily="-111" charset="-128"/>
              </a:rPr>
              <a:t>You can’t truly understand patient experience, but you can show that you’re trying</a:t>
            </a:r>
            <a:endParaRPr lang="en-US" sz="2400" dirty="0">
              <a:ea typeface="ＭＳ Ｐゴシック" pitchFamily="-111" charset="-128"/>
            </a:endParaRPr>
          </a:p>
          <a:p>
            <a:r>
              <a:rPr lang="en-US" sz="2600" dirty="0">
                <a:ea typeface="ＭＳ Ｐゴシック" pitchFamily="-111" charset="-128"/>
              </a:rPr>
              <a:t>Therefore, NEVER say:</a:t>
            </a:r>
          </a:p>
          <a:p>
            <a:pPr lvl="1"/>
            <a:r>
              <a:rPr lang="en-US" sz="2200" dirty="0">
                <a:solidFill>
                  <a:schemeClr val="tx1"/>
                </a:solidFill>
                <a:ea typeface="ＭＳ Ｐゴシック" pitchFamily="-111" charset="-128"/>
              </a:rPr>
              <a:t>“I understand exactly what you’re feeling” </a:t>
            </a:r>
          </a:p>
          <a:p>
            <a:pPr lvl="1"/>
            <a:endParaRPr lang="en-US" sz="2000" dirty="0">
              <a:ea typeface="ＭＳ Ｐゴシック" pitchFamily="-111" charset="-128"/>
            </a:endParaRPr>
          </a:p>
          <a:p>
            <a:endParaRPr lang="en-US" sz="2400" dirty="0"/>
          </a:p>
          <a:p>
            <a:pPr lvl="1"/>
            <a:endParaRPr lang="en-US" dirty="0"/>
          </a:p>
          <a:p>
            <a:endParaRPr lang="en-US" dirty="0"/>
          </a:p>
          <a:p>
            <a:pPr lvl="1"/>
            <a:endParaRPr lang="en-US" dirty="0"/>
          </a:p>
        </p:txBody>
      </p:sp>
      <p:sp>
        <p:nvSpPr>
          <p:cNvPr id="3" name="Title 2"/>
          <p:cNvSpPr>
            <a:spLocks noGrp="1"/>
          </p:cNvSpPr>
          <p:nvPr>
            <p:ph type="title"/>
          </p:nvPr>
        </p:nvSpPr>
        <p:spPr/>
        <p:txBody>
          <a:bodyPr/>
          <a:lstStyle/>
          <a:p>
            <a:r>
              <a:rPr lang="en-US" dirty="0"/>
              <a:t>Acknowledging Emotion </a:t>
            </a:r>
          </a:p>
        </p:txBody>
      </p:sp>
    </p:spTree>
    <p:extLst>
      <p:ext uri="{BB962C8B-B14F-4D97-AF65-F5344CB8AC3E}">
        <p14:creationId xmlns:p14="http://schemas.microsoft.com/office/powerpoint/2010/main" val="24090443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361950"/>
            <a:ext cx="4038600" cy="457200"/>
          </a:xfrm>
        </p:spPr>
        <p:txBody>
          <a:bodyPr/>
          <a:lstStyle/>
          <a:p>
            <a:r>
              <a:rPr lang="en-US" dirty="0"/>
              <a:t>Acknowledging Emotion</a:t>
            </a:r>
          </a:p>
        </p:txBody>
      </p:sp>
      <p:pic>
        <p:nvPicPr>
          <p:cNvPr id="5" name="m1v2sub_WMV_768Kbps_360p.wmv" descr="video with open captions">
            <a:hlinkClick r:id="" action="ppaction://media"/>
            <a:extLst>
              <a:ext uri="{FF2B5EF4-FFF2-40B4-BE49-F238E27FC236}">
                <a16:creationId xmlns:a16="http://schemas.microsoft.com/office/drawing/2014/main" id="{65CBEF51-8145-459C-8E9B-466E52584D3E}"/>
              </a:ext>
            </a:extLst>
          </p:cNvPr>
          <p:cNvPicPr>
            <a:picLocks noChangeAspect="1"/>
          </p:cNvPicPr>
          <p:nvPr>
            <a:videoFile r:link="rId2"/>
            <p:custDataLst>
              <p:tags r:id="rId3"/>
            </p:custDataLst>
            <p:extLst>
              <p:ext uri="{DAA4B4D4-6D71-4841-9C94-3DE7FCFB9230}">
                <p14:media xmlns:p14="http://schemas.microsoft.com/office/powerpoint/2010/main" r:embed="rId1"/>
              </p:ext>
            </p:extLst>
          </p:nvPr>
        </p:nvPicPr>
        <p:blipFill>
          <a:blip r:embed="rId6"/>
          <a:stretch>
            <a:fillRect/>
          </a:stretch>
        </p:blipFill>
        <p:spPr>
          <a:xfrm>
            <a:off x="1524000" y="857250"/>
            <a:ext cx="6096000" cy="3429000"/>
          </a:xfrm>
          <a:prstGeom prst="rect">
            <a:avLst/>
          </a:prstGeom>
        </p:spPr>
      </p:pic>
    </p:spTree>
    <p:extLst>
      <p:ext uri="{BB962C8B-B14F-4D97-AF65-F5344CB8AC3E}">
        <p14:creationId xmlns:p14="http://schemas.microsoft.com/office/powerpoint/2010/main" val="364825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4953" y="1087437"/>
            <a:ext cx="8348047" cy="1103313"/>
          </a:xfrm>
        </p:spPr>
        <p:txBody>
          <a:bodyPr>
            <a:normAutofit fontScale="90000"/>
          </a:bodyPr>
          <a:lstStyle/>
          <a:p>
            <a:br>
              <a:rPr lang="en-US" dirty="0"/>
            </a:br>
            <a:r>
              <a:rPr lang="en-US" sz="4000" i="1" dirty="0"/>
              <a:t>What specifically did the clinician </a:t>
            </a:r>
            <a:br>
              <a:rPr lang="en-US" sz="4000" i="1" dirty="0"/>
            </a:br>
            <a:r>
              <a:rPr lang="en-US" sz="4000" i="1" dirty="0"/>
              <a:t>do that you liked?</a:t>
            </a:r>
          </a:p>
        </p:txBody>
      </p:sp>
    </p:spTree>
    <p:extLst>
      <p:ext uri="{BB962C8B-B14F-4D97-AF65-F5344CB8AC3E}">
        <p14:creationId xmlns:p14="http://schemas.microsoft.com/office/powerpoint/2010/main" val="1892809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sz="half" idx="1"/>
          </p:nvPr>
        </p:nvSpPr>
        <p:spPr>
          <a:xfrm>
            <a:off x="1828800" y="1428750"/>
            <a:ext cx="6553200" cy="3657600"/>
          </a:xfrm>
        </p:spPr>
        <p:txBody>
          <a:bodyPr/>
          <a:lstStyle/>
          <a:p>
            <a:r>
              <a:rPr lang="en-US" sz="2600" dirty="0"/>
              <a:t>An “I wish” statement </a:t>
            </a:r>
            <a:r>
              <a:rPr lang="en-US" sz="2600" dirty="0">
                <a:ea typeface="ＭＳ Ｐゴシック" pitchFamily="-111" charset="-128"/>
              </a:rPr>
              <a:t>recognizes the patient’s hope and aligns with the patient</a:t>
            </a:r>
          </a:p>
          <a:p>
            <a:pPr lvl="1"/>
            <a:r>
              <a:rPr lang="en-US" sz="2200" dirty="0">
                <a:solidFill>
                  <a:schemeClr val="tx1"/>
                </a:solidFill>
                <a:ea typeface="ＭＳ Ｐゴシック" pitchFamily="-111" charset="-128"/>
              </a:rPr>
              <a:t>“I wish you could get a transplant, too.” </a:t>
            </a:r>
          </a:p>
          <a:p>
            <a:r>
              <a:rPr lang="en-US" sz="2600" dirty="0">
                <a:ea typeface="ＭＳ Ｐゴシック" pitchFamily="-111" charset="-128"/>
              </a:rPr>
              <a:t>NEVER follow with “but…”</a:t>
            </a:r>
          </a:p>
          <a:p>
            <a:pPr lvl="1"/>
            <a:r>
              <a:rPr lang="en-US" sz="2200" dirty="0">
                <a:solidFill>
                  <a:schemeClr val="tx1"/>
                </a:solidFill>
                <a:ea typeface="ＭＳ Ｐゴシック" pitchFamily="-111" charset="-128"/>
              </a:rPr>
              <a:t>“I wish for a miracle, too, </a:t>
            </a:r>
            <a:r>
              <a:rPr lang="en-US" sz="2200" i="1" dirty="0">
                <a:solidFill>
                  <a:schemeClr val="tx1"/>
                </a:solidFill>
                <a:ea typeface="ＭＳ Ｐゴシック" pitchFamily="-111" charset="-128"/>
              </a:rPr>
              <a:t>but it’s not likely.</a:t>
            </a:r>
            <a:r>
              <a:rPr lang="en-US" sz="2200" dirty="0">
                <a:solidFill>
                  <a:schemeClr val="tx1"/>
                </a:solidFill>
                <a:ea typeface="ＭＳ Ｐゴシック" pitchFamily="-111" charset="-128"/>
              </a:rPr>
              <a:t>” </a:t>
            </a:r>
          </a:p>
          <a:p>
            <a:pPr lvl="1"/>
            <a:endParaRPr lang="en-US" sz="2000" dirty="0">
              <a:ea typeface="ＭＳ Ｐゴシック" pitchFamily="-111" charset="-128"/>
            </a:endParaRPr>
          </a:p>
          <a:p>
            <a:endParaRPr lang="en-US" sz="2400" dirty="0"/>
          </a:p>
          <a:p>
            <a:pPr lvl="1"/>
            <a:endParaRPr lang="en-US" dirty="0"/>
          </a:p>
          <a:p>
            <a:endParaRPr lang="en-US" dirty="0"/>
          </a:p>
          <a:p>
            <a:pPr lvl="1"/>
            <a:endParaRPr lang="en-US" dirty="0"/>
          </a:p>
        </p:txBody>
      </p:sp>
      <p:sp>
        <p:nvSpPr>
          <p:cNvPr id="3" name="Title 2"/>
          <p:cNvSpPr>
            <a:spLocks noGrp="1"/>
          </p:cNvSpPr>
          <p:nvPr>
            <p:ph type="title"/>
          </p:nvPr>
        </p:nvSpPr>
        <p:spPr/>
        <p:txBody>
          <a:bodyPr/>
          <a:lstStyle/>
          <a:p>
            <a:r>
              <a:rPr lang="en-US" dirty="0"/>
              <a:t>“I wish” Statement</a:t>
            </a:r>
          </a:p>
        </p:txBody>
      </p:sp>
    </p:spTree>
    <p:extLst>
      <p:ext uri="{BB962C8B-B14F-4D97-AF65-F5344CB8AC3E}">
        <p14:creationId xmlns:p14="http://schemas.microsoft.com/office/powerpoint/2010/main" val="29062538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2171700" y="1279663"/>
            <a:ext cx="6553200" cy="3657600"/>
          </a:xfrm>
        </p:spPr>
        <p:txBody>
          <a:bodyPr/>
          <a:lstStyle/>
          <a:p>
            <a:r>
              <a:rPr lang="en-US" sz="2400" dirty="0"/>
              <a:t>Make a plan for next steps</a:t>
            </a:r>
          </a:p>
          <a:p>
            <a:r>
              <a:rPr lang="en-US" sz="2400" dirty="0"/>
              <a:t>Be as concrete as possible</a:t>
            </a:r>
          </a:p>
          <a:p>
            <a:pPr lvl="1"/>
            <a:r>
              <a:rPr lang="en-US" sz="2200" dirty="0">
                <a:solidFill>
                  <a:schemeClr val="tx1"/>
                </a:solidFill>
              </a:rPr>
              <a:t>“We’ll get a CT scan on Tuesday, and I’ll see you the next day so we can discuss options” </a:t>
            </a:r>
          </a:p>
          <a:p>
            <a:r>
              <a:rPr lang="en-US" sz="2400" dirty="0"/>
              <a:t>Confirm that you and patient are on same page</a:t>
            </a:r>
          </a:p>
          <a:p>
            <a:pPr lvl="1"/>
            <a:r>
              <a:rPr lang="en-US" sz="2200" dirty="0">
                <a:solidFill>
                  <a:schemeClr val="tx1"/>
                </a:solidFill>
              </a:rPr>
              <a:t>“To make sure I explained things well, could you tell me in your own words what you now understand?”</a:t>
            </a:r>
          </a:p>
        </p:txBody>
      </p:sp>
      <p:sp>
        <p:nvSpPr>
          <p:cNvPr id="3" name="Title 2"/>
          <p:cNvSpPr>
            <a:spLocks noGrp="1"/>
          </p:cNvSpPr>
          <p:nvPr>
            <p:ph type="title"/>
          </p:nvPr>
        </p:nvSpPr>
        <p:spPr>
          <a:xfrm>
            <a:off x="1752600" y="438150"/>
            <a:ext cx="7391400" cy="857250"/>
          </a:xfrm>
        </p:spPr>
        <p:txBody>
          <a:bodyPr/>
          <a:lstStyle/>
          <a:p>
            <a:r>
              <a:rPr lang="en-US" dirty="0"/>
              <a:t>S</a:t>
            </a:r>
            <a:r>
              <a:rPr lang="en-US" dirty="0">
                <a:solidFill>
                  <a:srgbClr val="C00000"/>
                </a:solidFill>
              </a:rPr>
              <a:t>P</a:t>
            </a:r>
            <a:r>
              <a:rPr lang="en-US" dirty="0"/>
              <a:t>IKES: </a:t>
            </a:r>
            <a:r>
              <a:rPr lang="en-US" b="1" dirty="0">
                <a:solidFill>
                  <a:srgbClr val="C00000"/>
                </a:solidFill>
              </a:rPr>
              <a:t>S</a:t>
            </a:r>
            <a:r>
              <a:rPr lang="en-US" dirty="0"/>
              <a:t>ummarize and </a:t>
            </a:r>
            <a:r>
              <a:rPr lang="en-US" b="1" dirty="0"/>
              <a:t>S</a:t>
            </a:r>
            <a:r>
              <a:rPr lang="en-US" dirty="0"/>
              <a:t>trategize</a:t>
            </a:r>
          </a:p>
        </p:txBody>
      </p:sp>
    </p:spTree>
    <p:extLst>
      <p:ext uri="{BB962C8B-B14F-4D97-AF65-F5344CB8AC3E}">
        <p14:creationId xmlns:p14="http://schemas.microsoft.com/office/powerpoint/2010/main" val="2311729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384" y="97631"/>
            <a:ext cx="9168384" cy="1102519"/>
          </a:xfrm>
        </p:spPr>
        <p:txBody>
          <a:bodyPr>
            <a:normAutofit fontScale="90000"/>
          </a:bodyPr>
          <a:lstStyle/>
          <a:p>
            <a:br>
              <a:rPr lang="en-US" dirty="0"/>
            </a:br>
            <a:r>
              <a:rPr lang="en-US" sz="4000" dirty="0"/>
              <a:t>Serious Illness </a:t>
            </a:r>
            <a:br>
              <a:rPr lang="en-US" sz="4000" dirty="0"/>
            </a:br>
            <a:r>
              <a:rPr lang="en-US" sz="4000" dirty="0"/>
              <a:t>Communication Skills Training </a:t>
            </a:r>
            <a:endParaRPr lang="en-US" sz="4400" i="1" dirty="0"/>
          </a:p>
        </p:txBody>
      </p:sp>
      <p:sp>
        <p:nvSpPr>
          <p:cNvPr id="3" name="Subtitle 2"/>
          <p:cNvSpPr>
            <a:spLocks noGrp="1"/>
          </p:cNvSpPr>
          <p:nvPr>
            <p:ph type="subTitle" idx="1"/>
          </p:nvPr>
        </p:nvSpPr>
        <p:spPr>
          <a:xfrm>
            <a:off x="1066800" y="1428750"/>
            <a:ext cx="6934200" cy="3124200"/>
          </a:xfrm>
        </p:spPr>
        <p:txBody>
          <a:bodyPr>
            <a:normAutofit/>
          </a:bodyPr>
          <a:lstStyle/>
          <a:p>
            <a:pPr marL="457200" indent="-457200" algn="l">
              <a:lnSpc>
                <a:spcPct val="100000"/>
              </a:lnSpc>
              <a:buFont typeface="Arial" charset="0"/>
              <a:buChar char="•"/>
            </a:pPr>
            <a:r>
              <a:rPr lang="en-US" sz="2800" dirty="0">
                <a:solidFill>
                  <a:schemeClr val="accent1">
                    <a:lumMod val="50000"/>
                  </a:schemeClr>
                </a:solidFill>
              </a:rPr>
              <a:t>Delivering Serious News</a:t>
            </a:r>
          </a:p>
          <a:p>
            <a:pPr marL="457200" indent="-457200" algn="l">
              <a:lnSpc>
                <a:spcPct val="100000"/>
              </a:lnSpc>
              <a:buFont typeface="Arial" charset="0"/>
              <a:buChar char="•"/>
            </a:pPr>
            <a:endParaRPr lang="en-US" dirty="0">
              <a:solidFill>
                <a:schemeClr val="accent1">
                  <a:lumMod val="50000"/>
                </a:schemeClr>
              </a:solidFill>
            </a:endParaRPr>
          </a:p>
          <a:p>
            <a:pPr marL="457200" indent="-457200" algn="l">
              <a:lnSpc>
                <a:spcPct val="100000"/>
              </a:lnSpc>
              <a:buFont typeface="Arial" charset="0"/>
              <a:buChar char="•"/>
            </a:pPr>
            <a:r>
              <a:rPr lang="en-US" sz="2800" dirty="0">
                <a:solidFill>
                  <a:schemeClr val="accent1">
                    <a:lumMod val="50000"/>
                  </a:schemeClr>
                </a:solidFill>
              </a:rPr>
              <a:t>Conducting Goals of Care Conversations</a:t>
            </a:r>
          </a:p>
          <a:p>
            <a:pPr marL="800100" lvl="1" indent="-457200" algn="l">
              <a:lnSpc>
                <a:spcPct val="100000"/>
              </a:lnSpc>
              <a:buFont typeface="Arial" charset="0"/>
              <a:buChar char="•"/>
            </a:pPr>
            <a:r>
              <a:rPr lang="en-US" sz="2200" dirty="0"/>
              <a:t>Part 1 - Reframing: We’re in a Different Place</a:t>
            </a:r>
            <a:endParaRPr lang="en-US" sz="2800" dirty="0"/>
          </a:p>
          <a:p>
            <a:pPr marL="800100" lvl="1" indent="-457200" algn="l">
              <a:lnSpc>
                <a:spcPct val="100000"/>
              </a:lnSpc>
              <a:buFont typeface="Arial" charset="0"/>
              <a:buChar char="•"/>
            </a:pPr>
            <a:r>
              <a:rPr lang="en-US" sz="2200" dirty="0"/>
              <a:t>Part 2 - Mapping the Future: Clarifying Priorities</a:t>
            </a:r>
          </a:p>
          <a:p>
            <a:pPr marL="800100" lvl="1" indent="-457200" algn="l">
              <a:lnSpc>
                <a:spcPct val="100000"/>
              </a:lnSpc>
              <a:buFont typeface="Arial" charset="0"/>
              <a:buChar char="•"/>
            </a:pPr>
            <a:r>
              <a:rPr lang="en-US" sz="2200" dirty="0"/>
              <a:t>Part 3 - Aligning with Patient Values</a:t>
            </a:r>
          </a:p>
          <a:p>
            <a:pPr marL="800100" lvl="1" indent="-457200" algn="l">
              <a:lnSpc>
                <a:spcPct val="100000"/>
              </a:lnSpc>
              <a:buFont typeface="Arial" charset="0"/>
              <a:buChar char="•"/>
            </a:pPr>
            <a:r>
              <a:rPr lang="en-US" sz="2200" dirty="0"/>
              <a:t>Part 4 - Discussing Life-Sustaining Treatments</a:t>
            </a:r>
          </a:p>
          <a:p>
            <a:pPr>
              <a:lnSpc>
                <a:spcPct val="100000"/>
              </a:lnSpc>
            </a:pPr>
            <a:endParaRPr lang="en-US" dirty="0"/>
          </a:p>
          <a:p>
            <a:pPr>
              <a:lnSpc>
                <a:spcPct val="100000"/>
              </a:lnSpc>
            </a:pPr>
            <a:endParaRPr lang="en-US" dirty="0"/>
          </a:p>
          <a:p>
            <a:pPr>
              <a:lnSpc>
                <a:spcPct val="100000"/>
              </a:lnSpc>
            </a:pPr>
            <a:endParaRPr lang="en-US" dirty="0"/>
          </a:p>
        </p:txBody>
      </p:sp>
      <p:sp>
        <p:nvSpPr>
          <p:cNvPr id="4" name="Rectangle 3">
            <a:extLst>
              <a:ext uri="{C183D7F6-B498-43B3-948B-1728B52AA6E4}">
                <adec:decorative xmlns:adec="http://schemas.microsoft.com/office/drawing/2017/decorative" val="1"/>
              </a:ext>
            </a:extLst>
          </p:cNvPr>
          <p:cNvSpPr/>
          <p:nvPr/>
        </p:nvSpPr>
        <p:spPr>
          <a:xfrm>
            <a:off x="1447800" y="1450731"/>
            <a:ext cx="3962400" cy="533400"/>
          </a:xfrm>
          <a:prstGeom prst="rect">
            <a:avLst/>
          </a:prstGeom>
          <a:no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24281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361950"/>
            <a:ext cx="7391400" cy="457200"/>
          </a:xfrm>
        </p:spPr>
        <p:txBody>
          <a:bodyPr/>
          <a:lstStyle/>
          <a:p>
            <a:r>
              <a:rPr lang="en-US" dirty="0"/>
              <a:t>SPIKES:  Assess Understanding – Before and After</a:t>
            </a:r>
          </a:p>
        </p:txBody>
      </p:sp>
      <p:pic>
        <p:nvPicPr>
          <p:cNvPr id="5" name="m1v3sub_WMV_768Kbps_360p.wmv" descr="video with open captions">
            <a:hlinkClick r:id="" action="ppaction://media"/>
            <a:extLst>
              <a:ext uri="{FF2B5EF4-FFF2-40B4-BE49-F238E27FC236}">
                <a16:creationId xmlns:a16="http://schemas.microsoft.com/office/drawing/2014/main" id="{674EF8DD-66F5-441A-A88E-4243E47069A1}"/>
              </a:ext>
            </a:extLst>
          </p:cNvPr>
          <p:cNvPicPr>
            <a:picLocks noChangeAspect="1"/>
          </p:cNvPicPr>
          <p:nvPr>
            <a:videoFile r:link="rId2"/>
            <p:custDataLst>
              <p:tags r:id="rId3"/>
            </p:custDataLst>
            <p:extLst>
              <p:ext uri="{DAA4B4D4-6D71-4841-9C94-3DE7FCFB9230}">
                <p14:media xmlns:p14="http://schemas.microsoft.com/office/powerpoint/2010/main" r:embed="rId1"/>
              </p:ext>
            </p:extLst>
          </p:nvPr>
        </p:nvPicPr>
        <p:blipFill>
          <a:blip r:embed="rId6"/>
          <a:stretch>
            <a:fillRect/>
          </a:stretch>
        </p:blipFill>
        <p:spPr>
          <a:xfrm>
            <a:off x="1524000" y="857250"/>
            <a:ext cx="6096000" cy="3429000"/>
          </a:xfrm>
          <a:prstGeom prst="rect">
            <a:avLst/>
          </a:prstGeom>
        </p:spPr>
      </p:pic>
    </p:spTree>
    <p:extLst>
      <p:ext uri="{BB962C8B-B14F-4D97-AF65-F5344CB8AC3E}">
        <p14:creationId xmlns:p14="http://schemas.microsoft.com/office/powerpoint/2010/main" val="389804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4953" y="1087437"/>
            <a:ext cx="8348047" cy="1103313"/>
          </a:xfrm>
        </p:spPr>
        <p:txBody>
          <a:bodyPr>
            <a:normAutofit fontScale="90000"/>
          </a:bodyPr>
          <a:lstStyle/>
          <a:p>
            <a:br>
              <a:rPr lang="en-US" dirty="0"/>
            </a:br>
            <a:r>
              <a:rPr lang="en-US" sz="4000" i="1" dirty="0"/>
              <a:t>What specifically did the clinician </a:t>
            </a:r>
            <a:br>
              <a:rPr lang="en-US" sz="4000" i="1" dirty="0"/>
            </a:br>
            <a:r>
              <a:rPr lang="en-US" sz="4000" i="1" dirty="0"/>
              <a:t>do that you liked?</a:t>
            </a:r>
          </a:p>
        </p:txBody>
      </p:sp>
    </p:spTree>
    <p:extLst>
      <p:ext uri="{BB962C8B-B14F-4D97-AF65-F5344CB8AC3E}">
        <p14:creationId xmlns:p14="http://schemas.microsoft.com/office/powerpoint/2010/main" val="4123566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47800" y="361950"/>
            <a:ext cx="6629400" cy="1102519"/>
          </a:xfrm>
        </p:spPr>
        <p:txBody>
          <a:bodyPr>
            <a:normAutofit fontScale="90000"/>
          </a:bodyPr>
          <a:lstStyle/>
          <a:p>
            <a:br>
              <a:rPr lang="en-US" dirty="0"/>
            </a:br>
            <a:r>
              <a:rPr lang="en-US" sz="4000" i="1" dirty="0"/>
              <a:t>Time to Practice!!</a:t>
            </a:r>
          </a:p>
        </p:txBody>
      </p:sp>
    </p:spTree>
    <p:extLst>
      <p:ext uri="{BB962C8B-B14F-4D97-AF65-F5344CB8AC3E}">
        <p14:creationId xmlns:p14="http://schemas.microsoft.com/office/powerpoint/2010/main" val="24519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C183D7F6-B498-43B3-948B-1728B52AA6E4}">
                <adec:decorative xmlns:adec="http://schemas.microsoft.com/office/drawing/2017/decorative" val="1"/>
              </a:ext>
            </a:extLst>
          </p:cNvPr>
          <p:cNvSpPr/>
          <p:nvPr/>
        </p:nvSpPr>
        <p:spPr>
          <a:xfrm>
            <a:off x="0" y="413972"/>
            <a:ext cx="9144000" cy="557578"/>
          </a:xfrm>
          <a:prstGeom prst="rect">
            <a:avLst/>
          </a:prstGeom>
          <a:solidFill>
            <a:srgbClr val="9DBE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1"/>
          <p:cNvSpPr>
            <a:spLocks noGrp="1"/>
          </p:cNvSpPr>
          <p:nvPr>
            <p:ph sz="half" idx="1"/>
          </p:nvPr>
        </p:nvSpPr>
        <p:spPr>
          <a:xfrm>
            <a:off x="1447800" y="1276350"/>
            <a:ext cx="5638800" cy="3657600"/>
          </a:xfrm>
        </p:spPr>
        <p:txBody>
          <a:bodyPr>
            <a:normAutofit fontScale="92500" lnSpcReduction="10000"/>
          </a:bodyPr>
          <a:lstStyle/>
          <a:p>
            <a:r>
              <a:rPr lang="en-US" sz="2400" dirty="0"/>
              <a:t>Review drill as a group</a:t>
            </a:r>
          </a:p>
          <a:p>
            <a:r>
              <a:rPr lang="en-US" sz="2400" dirty="0"/>
              <a:t>Divide into pairs </a:t>
            </a:r>
          </a:p>
          <a:p>
            <a:r>
              <a:rPr lang="en-US" sz="2400" dirty="0"/>
              <a:t>Practice the drill </a:t>
            </a:r>
          </a:p>
          <a:p>
            <a:r>
              <a:rPr lang="en-US" sz="2400" dirty="0"/>
              <a:t>Switch roles</a:t>
            </a:r>
          </a:p>
          <a:p>
            <a:r>
              <a:rPr lang="en-US" sz="2400" dirty="0"/>
              <a:t>Debrief with one another</a:t>
            </a:r>
          </a:p>
          <a:p>
            <a:pPr lvl="1"/>
            <a:r>
              <a:rPr lang="en-US" sz="2400" dirty="0">
                <a:solidFill>
                  <a:schemeClr val="tx1"/>
                </a:solidFill>
              </a:rPr>
              <a:t>How did it feel to say the words?</a:t>
            </a:r>
          </a:p>
          <a:p>
            <a:pPr lvl="1"/>
            <a:r>
              <a:rPr lang="en-US" sz="2400" dirty="0"/>
              <a:t>One thing you noticed as the clinician</a:t>
            </a:r>
          </a:p>
          <a:p>
            <a:pPr lvl="1"/>
            <a:r>
              <a:rPr lang="en-US" sz="2400" dirty="0"/>
              <a:t>One thing you noticed as the patient</a:t>
            </a:r>
          </a:p>
          <a:p>
            <a:pPr lvl="1"/>
            <a:endParaRPr lang="en-US" dirty="0"/>
          </a:p>
          <a:p>
            <a:pPr lvl="1"/>
            <a:endParaRPr lang="en-US" dirty="0"/>
          </a:p>
          <a:p>
            <a:endParaRPr lang="en-US" dirty="0"/>
          </a:p>
        </p:txBody>
      </p:sp>
      <p:sp>
        <p:nvSpPr>
          <p:cNvPr id="7" name="Title 2">
            <a:extLst>
              <a:ext uri="{FF2B5EF4-FFF2-40B4-BE49-F238E27FC236}">
                <a16:creationId xmlns:a16="http://schemas.microsoft.com/office/drawing/2014/main" id="{D3389A8E-6D3C-4395-A945-BA1E5E87C1F1}"/>
              </a:ext>
            </a:extLst>
          </p:cNvPr>
          <p:cNvSpPr>
            <a:spLocks noGrp="1"/>
          </p:cNvSpPr>
          <p:nvPr>
            <p:ph type="title"/>
          </p:nvPr>
        </p:nvSpPr>
        <p:spPr>
          <a:xfrm>
            <a:off x="1524000" y="508611"/>
            <a:ext cx="2743200" cy="368300"/>
          </a:xfrm>
        </p:spPr>
        <p:txBody>
          <a:bodyPr/>
          <a:lstStyle/>
          <a:p>
            <a:r>
              <a:rPr lang="en-US" b="1" dirty="0"/>
              <a:t>Drill Instructions</a:t>
            </a:r>
          </a:p>
        </p:txBody>
      </p:sp>
    </p:spTree>
    <p:extLst>
      <p:ext uri="{BB962C8B-B14F-4D97-AF65-F5344CB8AC3E}">
        <p14:creationId xmlns:p14="http://schemas.microsoft.com/office/powerpoint/2010/main" val="1626995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361950"/>
            <a:ext cx="9144000" cy="537994"/>
          </a:xfrm>
          <a:prstGeom prst="rect">
            <a:avLst/>
          </a:prstGeom>
          <a:solidFill>
            <a:srgbClr val="9DBE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itle 8"/>
          <p:cNvSpPr>
            <a:spLocks noGrp="1"/>
          </p:cNvSpPr>
          <p:nvPr>
            <p:ph type="title"/>
          </p:nvPr>
        </p:nvSpPr>
        <p:spPr>
          <a:xfrm>
            <a:off x="1524000" y="444674"/>
            <a:ext cx="2962339" cy="449818"/>
          </a:xfrm>
        </p:spPr>
        <p:txBody>
          <a:bodyPr/>
          <a:lstStyle/>
          <a:p>
            <a:r>
              <a:rPr lang="en-US" dirty="0"/>
              <a:t>Drill A: Perception</a:t>
            </a:r>
          </a:p>
        </p:txBody>
      </p:sp>
      <p:sp>
        <p:nvSpPr>
          <p:cNvPr id="3" name="Text Placeholder 2"/>
          <p:cNvSpPr>
            <a:spLocks noGrp="1"/>
          </p:cNvSpPr>
          <p:nvPr>
            <p:ph type="body" sz="quarter" idx="11"/>
          </p:nvPr>
        </p:nvSpPr>
        <p:spPr>
          <a:xfrm>
            <a:off x="990757" y="1031366"/>
            <a:ext cx="3611563" cy="521017"/>
          </a:xfrm>
          <a:solidFill>
            <a:srgbClr val="D9E6F3"/>
          </a:solidFill>
        </p:spPr>
        <p:txBody>
          <a:bodyPr/>
          <a:lstStyle/>
          <a:p>
            <a:r>
              <a:rPr lang="en-US" dirty="0">
                <a:latin typeface="Franklin Gothic Medium" charset="0"/>
                <a:ea typeface="Franklin Gothic Medium" charset="0"/>
                <a:cs typeface="Franklin Gothic Medium" charset="0"/>
              </a:rPr>
              <a:t>Clinician</a:t>
            </a:r>
          </a:p>
        </p:txBody>
      </p:sp>
      <p:sp>
        <p:nvSpPr>
          <p:cNvPr id="4" name="Text Placeholder 3"/>
          <p:cNvSpPr>
            <a:spLocks noGrp="1"/>
          </p:cNvSpPr>
          <p:nvPr>
            <p:ph type="body" sz="quarter" idx="12"/>
          </p:nvPr>
        </p:nvSpPr>
        <p:spPr>
          <a:xfrm>
            <a:off x="4936958" y="1031366"/>
            <a:ext cx="3611563" cy="521017"/>
          </a:xfrm>
          <a:solidFill>
            <a:srgbClr val="D9E6F3"/>
          </a:solidFill>
        </p:spPr>
        <p:txBody>
          <a:bodyPr/>
          <a:lstStyle/>
          <a:p>
            <a:r>
              <a:rPr lang="en-US" dirty="0">
                <a:latin typeface="Franklin Gothic Medium" charset="0"/>
                <a:ea typeface="Franklin Gothic Medium" charset="0"/>
                <a:cs typeface="Franklin Gothic Medium" charset="0"/>
              </a:rPr>
              <a:t>Patient</a:t>
            </a:r>
          </a:p>
        </p:txBody>
      </p:sp>
      <p:pic>
        <p:nvPicPr>
          <p:cNvPr id="5" name="Content Placeholder 7" title="Clinician Clipart"/>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0092" y="1593552"/>
            <a:ext cx="1072895" cy="1054398"/>
          </a:xfrm>
          <a:prstGeom prst="rect">
            <a:avLst/>
          </a:prstGeom>
        </p:spPr>
      </p:pic>
      <p:pic>
        <p:nvPicPr>
          <p:cNvPr id="6" name="Picture 5" title="Patient Clipart"/>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22589" y="1569798"/>
            <a:ext cx="1042219" cy="1027843"/>
          </a:xfrm>
          <a:prstGeom prst="rect">
            <a:avLst/>
          </a:prstGeom>
        </p:spPr>
      </p:pic>
      <p:sp>
        <p:nvSpPr>
          <p:cNvPr id="7" name="TextBox 6"/>
          <p:cNvSpPr txBox="1"/>
          <p:nvPr/>
        </p:nvSpPr>
        <p:spPr>
          <a:xfrm>
            <a:off x="4953000" y="2800350"/>
            <a:ext cx="3962400" cy="2190182"/>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2200" b="0" i="0" u="none" strike="noStrike" kern="0" cap="none" spc="0" normalizeH="0" baseline="0" noProof="0" dirty="0">
                <a:ln>
                  <a:noFill/>
                </a:ln>
                <a:solidFill>
                  <a:prstClr val="black"/>
                </a:solidFill>
                <a:effectLst/>
                <a:uLnTx/>
                <a:uFillTx/>
                <a:latin typeface="Franklin Gothic Book" charset="0"/>
                <a:ea typeface="Franklin Gothic Book" charset="0"/>
                <a:cs typeface="Franklin Gothic Book" charset="0"/>
                <a:sym typeface="Calibri"/>
              </a:rPr>
              <a:t>No one’s really told me anything.</a:t>
            </a:r>
          </a:p>
          <a:p>
            <a:pPr marL="0" marR="0" lvl="0" indent="0" algn="l" defTabSz="914400" rtl="0" eaLnBrk="1" fontAlgn="auto" latinLnBrk="0" hangingPunct="1">
              <a:lnSpc>
                <a:spcPct val="100000"/>
              </a:lnSpc>
              <a:spcBef>
                <a:spcPts val="600"/>
              </a:spcBef>
              <a:spcAft>
                <a:spcPts val="0"/>
              </a:spcAft>
              <a:buClrTx/>
              <a:buSzTx/>
              <a:buFontTx/>
              <a:buNone/>
              <a:tabLst/>
              <a:defRPr/>
            </a:pPr>
            <a:endParaRPr kumimoji="0" lang="en-US" sz="2200" b="0" i="0" u="none" strike="noStrike" kern="0" cap="none" spc="0" normalizeH="0" baseline="0" noProof="0" dirty="0">
              <a:ln>
                <a:noFill/>
              </a:ln>
              <a:solidFill>
                <a:prstClr val="black"/>
              </a:solidFill>
              <a:effectLst/>
              <a:uLnTx/>
              <a:uFillTx/>
              <a:latin typeface="Franklin Gothic Book" charset="0"/>
              <a:ea typeface="Franklin Gothic Book" charset="0"/>
              <a:cs typeface="Franklin Gothic Book" charset="0"/>
              <a:sym typeface="Calibri"/>
            </a:endParaRPr>
          </a:p>
          <a:p>
            <a:pPr marL="0" marR="0" lvl="0" indent="0" algn="l" defTabSz="914400" rtl="0" eaLnBrk="1" fontAlgn="auto" latinLnBrk="0" hangingPunct="1">
              <a:lnSpc>
                <a:spcPct val="100000"/>
              </a:lnSpc>
              <a:spcBef>
                <a:spcPts val="600"/>
              </a:spcBef>
              <a:spcAft>
                <a:spcPts val="0"/>
              </a:spcAft>
              <a:buClrTx/>
              <a:buSzTx/>
              <a:buFontTx/>
              <a:buNone/>
              <a:tabLst/>
              <a:defRPr/>
            </a:pPr>
            <a:endParaRPr kumimoji="0" lang="en-US" sz="2200" b="0" i="0" u="none" strike="noStrike" kern="0" cap="none" spc="0" normalizeH="0" baseline="0" noProof="0" dirty="0">
              <a:ln>
                <a:noFill/>
              </a:ln>
              <a:solidFill>
                <a:prstClr val="black"/>
              </a:solidFill>
              <a:effectLst/>
              <a:uLnTx/>
              <a:uFillTx/>
              <a:latin typeface="Franklin Gothic Book" charset="0"/>
              <a:ea typeface="Franklin Gothic Book" charset="0"/>
              <a:cs typeface="Franklin Gothic Book" charset="0"/>
              <a:sym typeface="Calibri"/>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2200" b="0" i="0" u="none" strike="noStrike" kern="0" cap="none" spc="0" normalizeH="0" baseline="0" noProof="0" dirty="0">
                <a:ln>
                  <a:noFill/>
                </a:ln>
                <a:solidFill>
                  <a:prstClr val="black"/>
                </a:solidFill>
                <a:effectLst/>
                <a:uLnTx/>
                <a:uFillTx/>
                <a:latin typeface="Franklin Gothic Book" charset="0"/>
                <a:ea typeface="Franklin Gothic Book" charset="0"/>
                <a:cs typeface="Franklin Gothic Book" charset="0"/>
                <a:sym typeface="Calibri"/>
              </a:rPr>
              <a:t>Yes, that would be really helpful.</a:t>
            </a:r>
          </a:p>
        </p:txBody>
      </p:sp>
      <p:sp>
        <p:nvSpPr>
          <p:cNvPr id="12" name="Rectangle 11"/>
          <p:cNvSpPr/>
          <p:nvPr/>
        </p:nvSpPr>
        <p:spPr>
          <a:xfrm>
            <a:off x="929640" y="2784824"/>
            <a:ext cx="3489960" cy="1920526"/>
          </a:xfrm>
          <a:prstGeom prst="rect">
            <a:avLst/>
          </a:prstGeom>
        </p:spPr>
        <p:txBody>
          <a:bodyPr wrap="square">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black"/>
                </a:solidFill>
                <a:effectLst/>
                <a:uLnTx/>
                <a:uFillTx/>
                <a:latin typeface="Franklin Gothic Book" charset="0"/>
                <a:ea typeface="Franklin Gothic Book" charset="0"/>
                <a:cs typeface="Franklin Gothic Book" charset="0"/>
              </a:rPr>
              <a:t>What’s your understanding of what’s going on with your illness?</a:t>
            </a:r>
          </a:p>
          <a:p>
            <a:pPr marL="0" marR="0" lvl="0" indent="0" algn="l" defTabSz="914400" rtl="0" eaLnBrk="1" fontAlgn="auto" latinLnBrk="0" hangingPunct="1">
              <a:lnSpc>
                <a:spcPct val="9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black"/>
              </a:solidFill>
              <a:effectLst/>
              <a:uLnTx/>
              <a:uFillTx/>
              <a:latin typeface="Franklin Gothic Book" charset="0"/>
              <a:ea typeface="Franklin Gothic Book" charset="0"/>
              <a:cs typeface="Franklin Gothic Book" charset="0"/>
            </a:endParaRP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black"/>
                </a:solidFill>
                <a:effectLst/>
                <a:uLnTx/>
                <a:uFillTx/>
                <a:latin typeface="Franklin Gothic Book" charset="0"/>
                <a:ea typeface="Franklin Gothic Book" charset="0"/>
                <a:cs typeface="Franklin Gothic Book" charset="0"/>
              </a:rPr>
              <a:t>Would you like me to share what I know?</a:t>
            </a:r>
          </a:p>
        </p:txBody>
      </p:sp>
    </p:spTree>
    <p:extLst>
      <p:ext uri="{BB962C8B-B14F-4D97-AF65-F5344CB8AC3E}">
        <p14:creationId xmlns:p14="http://schemas.microsoft.com/office/powerpoint/2010/main" val="3673283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357356"/>
            <a:ext cx="9144000" cy="537994"/>
          </a:xfrm>
          <a:prstGeom prst="rect">
            <a:avLst/>
          </a:prstGeom>
          <a:solidFill>
            <a:srgbClr val="9DBE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Content Placeholder 7" title="Clinician Clipart"/>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0090" y="1590220"/>
            <a:ext cx="1072896" cy="1054398"/>
          </a:xfrm>
          <a:prstGeom prst="rect">
            <a:avLst/>
          </a:prstGeom>
        </p:spPr>
      </p:pic>
      <p:pic>
        <p:nvPicPr>
          <p:cNvPr id="6" name="Picture 5" title="Patient Clipart"/>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09339" y="1590220"/>
            <a:ext cx="1066800" cy="1052085"/>
          </a:xfrm>
          <a:prstGeom prst="rect">
            <a:avLst/>
          </a:prstGeom>
        </p:spPr>
      </p:pic>
      <p:sp>
        <p:nvSpPr>
          <p:cNvPr id="7" name="TextBox 6"/>
          <p:cNvSpPr txBox="1"/>
          <p:nvPr/>
        </p:nvSpPr>
        <p:spPr>
          <a:xfrm>
            <a:off x="5035772" y="2724150"/>
            <a:ext cx="3574828" cy="2286000"/>
          </a:xfrm>
          <a:prstGeom prst="rect">
            <a:avLst/>
          </a:prstGeom>
          <a:noFill/>
        </p:spPr>
        <p:txBody>
          <a:bodyPr wrap="square" lIns="0" tIns="0" rIns="0" bIns="0" rtlCol="0">
            <a:noAutofit/>
          </a:bodyPr>
          <a:lstStyle/>
          <a:p>
            <a:pPr marL="0" marR="0" lvl="0" indent="0" algn="l" defTabSz="914400" rtl="0" eaLnBrk="1" fontAlgn="auto" latinLnBrk="0" hangingPunct="1">
              <a:lnSpc>
                <a:spcPct val="80000"/>
              </a:lnSpc>
              <a:spcBef>
                <a:spcPts val="0"/>
              </a:spcBef>
              <a:spcAft>
                <a:spcPts val="0"/>
              </a:spcAft>
              <a:buClrTx/>
              <a:buSzTx/>
              <a:buFontTx/>
              <a:buNone/>
              <a:tabLst/>
              <a:defRPr/>
            </a:pPr>
            <a:r>
              <a:rPr kumimoji="0" lang="en-US" sz="2200" b="0" i="0" u="none" strike="noStrike" kern="0" cap="none" spc="0" normalizeH="0" baseline="0" noProof="0" dirty="0">
                <a:ln>
                  <a:noFill/>
                </a:ln>
                <a:solidFill>
                  <a:prstClr val="black"/>
                </a:solidFill>
                <a:effectLst/>
                <a:uLnTx/>
                <a:uFillTx/>
                <a:latin typeface="Franklin Gothic Book" charset="0"/>
                <a:ea typeface="Franklin Gothic Book" charset="0"/>
                <a:cs typeface="Franklin Gothic Book" charset="0"/>
                <a:sym typeface="Calibri"/>
              </a:rPr>
              <a:t>I suppose as good as any. What is it? </a:t>
            </a:r>
          </a:p>
          <a:p>
            <a:pPr marL="0" marR="0" lvl="0" indent="0" algn="l" defTabSz="914400" rtl="0" eaLnBrk="1" fontAlgn="auto" latinLnBrk="0" hangingPunct="1">
              <a:lnSpc>
                <a:spcPct val="80000"/>
              </a:lnSpc>
              <a:spcBef>
                <a:spcPts val="0"/>
              </a:spcBef>
              <a:spcAft>
                <a:spcPts val="0"/>
              </a:spcAft>
              <a:buClrTx/>
              <a:buSzTx/>
              <a:buFontTx/>
              <a:buNone/>
              <a:tabLst/>
              <a:defRPr/>
            </a:pPr>
            <a:endParaRPr kumimoji="0" lang="en-US" sz="2200" b="0" i="0" u="none" strike="noStrike" kern="0" cap="none" spc="0" normalizeH="0" baseline="0" noProof="0" dirty="0">
              <a:ln>
                <a:noFill/>
              </a:ln>
              <a:solidFill>
                <a:prstClr val="black"/>
              </a:solidFill>
              <a:effectLst/>
              <a:uLnTx/>
              <a:uFillTx/>
              <a:latin typeface="Franklin Gothic Book" charset="0"/>
              <a:ea typeface="Franklin Gothic Book" charset="0"/>
              <a:cs typeface="Franklin Gothic Book" charset="0"/>
              <a:sym typeface="Calibri"/>
            </a:endParaRPr>
          </a:p>
          <a:p>
            <a:pPr>
              <a:lnSpc>
                <a:spcPct val="80000"/>
              </a:lnSpc>
            </a:pPr>
            <a:r>
              <a:rPr lang="en-US" sz="2200" kern="0" dirty="0">
                <a:latin typeface="Franklin Gothic Book" charset="0"/>
                <a:ea typeface="Franklin Gothic Book" charset="0"/>
                <a:cs typeface="Franklin Gothic Book" charset="0"/>
                <a:sym typeface="Calibri"/>
              </a:rPr>
              <a:t>In my liver AND my lung? How can that be? </a:t>
            </a:r>
          </a:p>
          <a:p>
            <a:pPr marL="0" marR="0" lvl="0" indent="0" algn="l" defTabSz="914400" rtl="0" eaLnBrk="1" fontAlgn="auto" latinLnBrk="0" hangingPunct="1">
              <a:lnSpc>
                <a:spcPct val="80000"/>
              </a:lnSpc>
              <a:spcBef>
                <a:spcPts val="0"/>
              </a:spcBef>
              <a:spcAft>
                <a:spcPts val="0"/>
              </a:spcAft>
              <a:buClrTx/>
              <a:buSzTx/>
              <a:buFontTx/>
              <a:buNone/>
              <a:tabLst/>
              <a:defRPr/>
            </a:pPr>
            <a:endParaRPr kumimoji="0" lang="en-US" sz="2200" b="0" i="0" u="none" strike="noStrike" kern="0" cap="none" spc="0" normalizeH="0" baseline="0" noProof="0" dirty="0">
              <a:ln>
                <a:noFill/>
              </a:ln>
              <a:solidFill>
                <a:prstClr val="black"/>
              </a:solidFill>
              <a:effectLst/>
              <a:uLnTx/>
              <a:uFillTx/>
              <a:latin typeface="Franklin Gothic Book" charset="0"/>
              <a:ea typeface="Franklin Gothic Book" charset="0"/>
              <a:cs typeface="Franklin Gothic Book" charset="0"/>
              <a:sym typeface="Calibri"/>
            </a:endParaRPr>
          </a:p>
          <a:p>
            <a:pPr marL="0" marR="0" lvl="0" indent="0" algn="l" defTabSz="914400" rtl="0" eaLnBrk="1" fontAlgn="auto" latinLnBrk="0" hangingPunct="1">
              <a:lnSpc>
                <a:spcPct val="80000"/>
              </a:lnSpc>
              <a:spcBef>
                <a:spcPts val="0"/>
              </a:spcBef>
              <a:spcAft>
                <a:spcPts val="0"/>
              </a:spcAft>
              <a:buClrTx/>
              <a:buSzTx/>
              <a:buFontTx/>
              <a:buNone/>
              <a:tabLst/>
              <a:defRPr/>
            </a:pPr>
            <a:endParaRPr kumimoji="0" lang="en-US" sz="2200" b="0" i="0" u="none" strike="noStrike" kern="0" cap="none" spc="0" normalizeH="0" baseline="0" noProof="0" dirty="0">
              <a:ln>
                <a:noFill/>
              </a:ln>
              <a:solidFill>
                <a:prstClr val="black"/>
              </a:solidFill>
              <a:effectLst/>
              <a:uLnTx/>
              <a:uFillTx/>
              <a:latin typeface="Franklin Gothic Book" charset="0"/>
              <a:ea typeface="Franklin Gothic Book" charset="0"/>
              <a:cs typeface="Franklin Gothic Book" charset="0"/>
              <a:sym typeface="Calibri"/>
            </a:endParaRPr>
          </a:p>
          <a:p>
            <a:pPr marL="0" marR="0" lvl="0" indent="0" algn="l" defTabSz="914400" rtl="0" eaLnBrk="1" fontAlgn="auto" latinLnBrk="0" hangingPunct="1">
              <a:lnSpc>
                <a:spcPct val="80000"/>
              </a:lnSpc>
              <a:spcBef>
                <a:spcPts val="0"/>
              </a:spcBef>
              <a:spcAft>
                <a:spcPts val="0"/>
              </a:spcAft>
              <a:buClrTx/>
              <a:buSzTx/>
              <a:buFontTx/>
              <a:buNone/>
              <a:tabLst/>
              <a:defRPr/>
            </a:pPr>
            <a:r>
              <a:rPr kumimoji="0" lang="en-US" sz="2200" b="0" i="0" u="none" strike="noStrike" kern="0" cap="none" spc="0" normalizeH="0" baseline="0" noProof="0" dirty="0">
                <a:ln>
                  <a:noFill/>
                </a:ln>
                <a:solidFill>
                  <a:prstClr val="black"/>
                </a:solidFill>
                <a:effectLst/>
                <a:uLnTx/>
                <a:uFillTx/>
                <a:latin typeface="Franklin Gothic Book" charset="0"/>
                <a:ea typeface="Franklin Gothic Book" charset="0"/>
                <a:cs typeface="Franklin Gothic Book" charset="0"/>
                <a:sym typeface="Calibri"/>
              </a:rPr>
              <a:t>I just can’t believe this. </a:t>
            </a:r>
          </a:p>
        </p:txBody>
      </p:sp>
      <p:sp>
        <p:nvSpPr>
          <p:cNvPr id="12" name="Rectangle 11"/>
          <p:cNvSpPr/>
          <p:nvPr/>
        </p:nvSpPr>
        <p:spPr>
          <a:xfrm>
            <a:off x="808036" y="2674870"/>
            <a:ext cx="3803429" cy="2259080"/>
          </a:xfrm>
          <a:prstGeom prst="rect">
            <a:avLst/>
          </a:prstGeom>
        </p:spPr>
        <p:txBody>
          <a:bodyPr wrap="square">
            <a:spAutoFit/>
          </a:bodyPr>
          <a:lstStyle/>
          <a:p>
            <a:pPr marL="0" marR="0" lvl="0" indent="0" algn="l" defTabSz="914400" rtl="0" eaLnBrk="1" fontAlgn="auto" latinLnBrk="0" hangingPunct="1">
              <a:lnSpc>
                <a:spcPct val="8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black"/>
                </a:solidFill>
                <a:effectLst/>
                <a:uLnTx/>
                <a:uFillTx/>
                <a:latin typeface="Franklin Gothic Book" charset="0"/>
                <a:ea typeface="Franklin Gothic Book" charset="0"/>
                <a:cs typeface="Franklin Gothic Book" charset="0"/>
              </a:rPr>
              <a:t>Is now an okay time to talk about the tests? </a:t>
            </a:r>
          </a:p>
          <a:p>
            <a:pPr marL="0" marR="0" lvl="0" indent="0" algn="l" defTabSz="914400" rtl="0" eaLnBrk="1" fontAlgn="auto" latinLnBrk="0" hangingPunct="1">
              <a:lnSpc>
                <a:spcPct val="8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black"/>
              </a:solidFill>
              <a:effectLst/>
              <a:uLnTx/>
              <a:uFillTx/>
              <a:latin typeface="Franklin Gothic Book" charset="0"/>
              <a:ea typeface="Franklin Gothic Book" charset="0"/>
              <a:cs typeface="Franklin Gothic Book" charset="0"/>
            </a:endParaRPr>
          </a:p>
          <a:p>
            <a:pPr lvl="0">
              <a:lnSpc>
                <a:spcPct val="80000"/>
              </a:lnSpc>
            </a:pPr>
            <a:r>
              <a:rPr kumimoji="0" lang="en-US" sz="2200" b="0" i="0" u="none" strike="noStrike" kern="1200" cap="none" spc="0" normalizeH="0" baseline="0" noProof="0" dirty="0">
                <a:ln>
                  <a:noFill/>
                </a:ln>
                <a:solidFill>
                  <a:prstClr val="black"/>
                </a:solidFill>
                <a:effectLst/>
                <a:uLnTx/>
                <a:uFillTx/>
                <a:latin typeface="Franklin Gothic Book" charset="0"/>
                <a:ea typeface="Franklin Gothic Book" charset="0"/>
                <a:cs typeface="Franklin Gothic Book" charset="0"/>
              </a:rPr>
              <a:t>I’m afraid I have serious news. </a:t>
            </a:r>
            <a:r>
              <a:rPr lang="en-US" sz="2200" dirty="0">
                <a:latin typeface="Franklin Gothic Book" charset="0"/>
                <a:ea typeface="Franklin Gothic Book" charset="0"/>
                <a:cs typeface="Franklin Gothic Book" charset="0"/>
              </a:rPr>
              <a:t>The cancer has come back in your liver and lung. </a:t>
            </a:r>
            <a:endParaRPr kumimoji="0" lang="en-US" sz="2200" b="0" i="0" u="none" strike="noStrike" kern="1200" cap="none" spc="0" normalizeH="0" baseline="0" noProof="0" dirty="0">
              <a:ln>
                <a:noFill/>
              </a:ln>
              <a:solidFill>
                <a:prstClr val="black"/>
              </a:solidFill>
              <a:effectLst/>
              <a:uLnTx/>
              <a:uFillTx/>
              <a:latin typeface="Franklin Gothic Book" charset="0"/>
              <a:ea typeface="Franklin Gothic Book" charset="0"/>
              <a:cs typeface="Franklin Gothic Book" charset="0"/>
            </a:endParaRPr>
          </a:p>
          <a:p>
            <a:pPr marL="0" marR="0" lvl="0" indent="0" algn="l" defTabSz="914400" rtl="0" eaLnBrk="1" fontAlgn="auto" latinLnBrk="0" hangingPunct="1">
              <a:lnSpc>
                <a:spcPct val="8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black"/>
              </a:solidFill>
              <a:effectLst/>
              <a:uLnTx/>
              <a:uFillTx/>
              <a:latin typeface="Franklin Gothic Book" charset="0"/>
              <a:ea typeface="Franklin Gothic Book" charset="0"/>
              <a:cs typeface="Franklin Gothic Book" charset="0"/>
            </a:endParaRPr>
          </a:p>
          <a:p>
            <a:pPr marL="0" marR="0" lvl="0" indent="0" algn="l" defTabSz="914400" rtl="0" eaLnBrk="1" fontAlgn="auto" latinLnBrk="0" hangingPunct="1">
              <a:lnSpc>
                <a:spcPct val="8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black"/>
                </a:solidFill>
                <a:effectLst/>
                <a:uLnTx/>
                <a:uFillTx/>
                <a:latin typeface="Franklin Gothic Book" charset="0"/>
                <a:ea typeface="Franklin Gothic Book" charset="0"/>
                <a:cs typeface="Franklin Gothic Book" charset="0"/>
              </a:rPr>
              <a:t>I know this is quite a shock.</a:t>
            </a:r>
          </a:p>
        </p:txBody>
      </p:sp>
      <p:sp>
        <p:nvSpPr>
          <p:cNvPr id="13" name="Title 8"/>
          <p:cNvSpPr>
            <a:spLocks noGrp="1"/>
          </p:cNvSpPr>
          <p:nvPr>
            <p:ph type="title"/>
          </p:nvPr>
        </p:nvSpPr>
        <p:spPr>
          <a:xfrm>
            <a:off x="1524000" y="433556"/>
            <a:ext cx="6019800" cy="537994"/>
          </a:xfrm>
        </p:spPr>
        <p:txBody>
          <a:bodyPr/>
          <a:lstStyle/>
          <a:p>
            <a:r>
              <a:rPr lang="en-US" dirty="0"/>
              <a:t>Drill A: Invitation/Knowledge/Emotion</a:t>
            </a:r>
          </a:p>
        </p:txBody>
      </p:sp>
      <p:sp>
        <p:nvSpPr>
          <p:cNvPr id="15" name="Text Placeholder 2">
            <a:extLst>
              <a:ext uri="{FF2B5EF4-FFF2-40B4-BE49-F238E27FC236}">
                <a16:creationId xmlns:a16="http://schemas.microsoft.com/office/drawing/2014/main" id="{BF48B50D-D55A-444F-BD8E-12CE7789B223}"/>
              </a:ext>
            </a:extLst>
          </p:cNvPr>
          <p:cNvSpPr>
            <a:spLocks noGrp="1"/>
          </p:cNvSpPr>
          <p:nvPr>
            <p:ph type="body" sz="quarter" idx="11"/>
          </p:nvPr>
        </p:nvSpPr>
        <p:spPr>
          <a:xfrm>
            <a:off x="990757" y="1031366"/>
            <a:ext cx="3611563" cy="521017"/>
          </a:xfrm>
          <a:solidFill>
            <a:srgbClr val="D9E6F3"/>
          </a:solidFill>
        </p:spPr>
        <p:txBody>
          <a:bodyPr/>
          <a:lstStyle/>
          <a:p>
            <a:r>
              <a:rPr lang="en-US" dirty="0">
                <a:latin typeface="Franklin Gothic Medium" charset="0"/>
                <a:ea typeface="Franklin Gothic Medium" charset="0"/>
                <a:cs typeface="Franklin Gothic Medium" charset="0"/>
              </a:rPr>
              <a:t>Clinician</a:t>
            </a:r>
          </a:p>
        </p:txBody>
      </p:sp>
      <p:sp>
        <p:nvSpPr>
          <p:cNvPr id="16" name="Text Placeholder 3">
            <a:extLst>
              <a:ext uri="{FF2B5EF4-FFF2-40B4-BE49-F238E27FC236}">
                <a16:creationId xmlns:a16="http://schemas.microsoft.com/office/drawing/2014/main" id="{0359603F-E760-4B05-B0A2-2352B3CD53D8}"/>
              </a:ext>
            </a:extLst>
          </p:cNvPr>
          <p:cNvSpPr>
            <a:spLocks noGrp="1"/>
          </p:cNvSpPr>
          <p:nvPr>
            <p:ph type="body" sz="quarter" idx="12"/>
          </p:nvPr>
        </p:nvSpPr>
        <p:spPr>
          <a:xfrm>
            <a:off x="4936958" y="1031366"/>
            <a:ext cx="3611563" cy="521017"/>
          </a:xfrm>
          <a:solidFill>
            <a:srgbClr val="D9E6F3"/>
          </a:solidFill>
        </p:spPr>
        <p:txBody>
          <a:bodyPr/>
          <a:lstStyle/>
          <a:p>
            <a:r>
              <a:rPr lang="en-US" dirty="0">
                <a:latin typeface="Franklin Gothic Medium" charset="0"/>
                <a:ea typeface="Franklin Gothic Medium" charset="0"/>
                <a:cs typeface="Franklin Gothic Medium" charset="0"/>
              </a:rPr>
              <a:t>Patient</a:t>
            </a:r>
          </a:p>
        </p:txBody>
      </p:sp>
    </p:spTree>
    <p:extLst>
      <p:ext uri="{BB962C8B-B14F-4D97-AF65-F5344CB8AC3E}">
        <p14:creationId xmlns:p14="http://schemas.microsoft.com/office/powerpoint/2010/main" val="4259052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C183D7F6-B498-43B3-948B-1728B52AA6E4}">
                <adec:decorative xmlns:adec="http://schemas.microsoft.com/office/drawing/2017/decorative" val="1"/>
              </a:ext>
            </a:extLst>
          </p:cNvPr>
          <p:cNvSpPr/>
          <p:nvPr/>
        </p:nvSpPr>
        <p:spPr>
          <a:xfrm>
            <a:off x="0" y="334203"/>
            <a:ext cx="9144000" cy="537994"/>
          </a:xfrm>
          <a:prstGeom prst="rect">
            <a:avLst/>
          </a:prstGeom>
          <a:solidFill>
            <a:srgbClr val="9DBE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Content Placeholder 7" title="Clinician Clipart"/>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09339" y="1606847"/>
            <a:ext cx="1066800" cy="1048407"/>
          </a:xfrm>
          <a:prstGeom prst="rect">
            <a:avLst/>
          </a:prstGeom>
        </p:spPr>
      </p:pic>
      <p:pic>
        <p:nvPicPr>
          <p:cNvPr id="6" name="Picture 5" title="Patient Clipart"/>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48850" y="1606847"/>
            <a:ext cx="1076325" cy="1061479"/>
          </a:xfrm>
          <a:prstGeom prst="rect">
            <a:avLst/>
          </a:prstGeom>
        </p:spPr>
      </p:pic>
      <p:sp>
        <p:nvSpPr>
          <p:cNvPr id="10" name="Title 8"/>
          <p:cNvSpPr>
            <a:spLocks noGrp="1"/>
          </p:cNvSpPr>
          <p:nvPr>
            <p:ph type="title"/>
          </p:nvPr>
        </p:nvSpPr>
        <p:spPr>
          <a:xfrm>
            <a:off x="1524000" y="444674"/>
            <a:ext cx="4267200" cy="427523"/>
          </a:xfrm>
        </p:spPr>
        <p:txBody>
          <a:bodyPr/>
          <a:lstStyle/>
          <a:p>
            <a:r>
              <a:rPr lang="en-US" dirty="0"/>
              <a:t>Drill Instructions: Swap Roles</a:t>
            </a:r>
          </a:p>
        </p:txBody>
      </p:sp>
      <p:sp>
        <p:nvSpPr>
          <p:cNvPr id="12" name="Text Placeholder 2">
            <a:extLst>
              <a:ext uri="{FF2B5EF4-FFF2-40B4-BE49-F238E27FC236}">
                <a16:creationId xmlns:a16="http://schemas.microsoft.com/office/drawing/2014/main" id="{2B63BCD9-5DDC-426C-9BE5-C39E30C3F0F8}"/>
              </a:ext>
            </a:extLst>
          </p:cNvPr>
          <p:cNvSpPr>
            <a:spLocks noGrp="1"/>
          </p:cNvSpPr>
          <p:nvPr>
            <p:ph type="body" sz="quarter" idx="11"/>
          </p:nvPr>
        </p:nvSpPr>
        <p:spPr>
          <a:xfrm>
            <a:off x="990757" y="1031366"/>
            <a:ext cx="3611563" cy="521017"/>
          </a:xfrm>
          <a:solidFill>
            <a:srgbClr val="D9E6F3"/>
          </a:solidFill>
        </p:spPr>
        <p:txBody>
          <a:bodyPr/>
          <a:lstStyle/>
          <a:p>
            <a:r>
              <a:rPr lang="en-US" dirty="0">
                <a:latin typeface="Franklin Gothic Medium" charset="0"/>
                <a:ea typeface="Franklin Gothic Medium" charset="0"/>
                <a:cs typeface="Franklin Gothic Medium" charset="0"/>
              </a:rPr>
              <a:t>Patient</a:t>
            </a:r>
          </a:p>
        </p:txBody>
      </p:sp>
      <p:sp>
        <p:nvSpPr>
          <p:cNvPr id="13" name="Text Placeholder 3">
            <a:extLst>
              <a:ext uri="{FF2B5EF4-FFF2-40B4-BE49-F238E27FC236}">
                <a16:creationId xmlns:a16="http://schemas.microsoft.com/office/drawing/2014/main" id="{833AA9E1-9CEF-4D9F-8994-2950549E5FEA}"/>
              </a:ext>
            </a:extLst>
          </p:cNvPr>
          <p:cNvSpPr>
            <a:spLocks noGrp="1"/>
          </p:cNvSpPr>
          <p:nvPr>
            <p:ph type="body" sz="quarter" idx="12"/>
          </p:nvPr>
        </p:nvSpPr>
        <p:spPr>
          <a:xfrm>
            <a:off x="4936958" y="1031366"/>
            <a:ext cx="3611563" cy="521017"/>
          </a:xfrm>
          <a:solidFill>
            <a:srgbClr val="D9E6F3"/>
          </a:solidFill>
        </p:spPr>
        <p:txBody>
          <a:bodyPr/>
          <a:lstStyle/>
          <a:p>
            <a:r>
              <a:rPr lang="en-US" dirty="0">
                <a:latin typeface="Franklin Gothic Medium" charset="0"/>
                <a:ea typeface="Franklin Gothic Medium" charset="0"/>
                <a:cs typeface="Franklin Gothic Medium" charset="0"/>
              </a:rPr>
              <a:t>Clinician</a:t>
            </a:r>
          </a:p>
        </p:txBody>
      </p:sp>
    </p:spTree>
    <p:extLst>
      <p:ext uri="{BB962C8B-B14F-4D97-AF65-F5344CB8AC3E}">
        <p14:creationId xmlns:p14="http://schemas.microsoft.com/office/powerpoint/2010/main" val="2318896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C183D7F6-B498-43B3-948B-1728B52AA6E4}">
                <adec:decorative xmlns:adec="http://schemas.microsoft.com/office/drawing/2017/decorative" val="1"/>
              </a:ext>
            </a:extLst>
          </p:cNvPr>
          <p:cNvSpPr/>
          <p:nvPr/>
        </p:nvSpPr>
        <p:spPr>
          <a:xfrm>
            <a:off x="0" y="415824"/>
            <a:ext cx="9144000" cy="537994"/>
          </a:xfrm>
          <a:prstGeom prst="rect">
            <a:avLst/>
          </a:prstGeom>
          <a:solidFill>
            <a:srgbClr val="9DBE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Content Placeholder 1"/>
          <p:cNvSpPr>
            <a:spLocks noGrp="1"/>
          </p:cNvSpPr>
          <p:nvPr>
            <p:ph sz="half" idx="1"/>
          </p:nvPr>
        </p:nvSpPr>
        <p:spPr>
          <a:xfrm>
            <a:off x="1905000" y="1188720"/>
            <a:ext cx="6553200" cy="2678430"/>
          </a:xfrm>
        </p:spPr>
        <p:txBody>
          <a:bodyPr>
            <a:normAutofit/>
          </a:bodyPr>
          <a:lstStyle/>
          <a:p>
            <a:pPr lvl="1"/>
            <a:endParaRPr lang="en-US" dirty="0"/>
          </a:p>
          <a:p>
            <a:r>
              <a:rPr lang="en-US" sz="2400" dirty="0"/>
              <a:t>How did it feel to say the words?</a:t>
            </a:r>
          </a:p>
          <a:p>
            <a:r>
              <a:rPr lang="en-US" sz="2400" dirty="0">
                <a:solidFill>
                  <a:schemeClr val="tx1"/>
                </a:solidFill>
              </a:rPr>
              <a:t>One thing clinician noticed</a:t>
            </a:r>
          </a:p>
          <a:p>
            <a:r>
              <a:rPr lang="en-US" sz="2400" dirty="0">
                <a:solidFill>
                  <a:schemeClr val="tx1"/>
                </a:solidFill>
              </a:rPr>
              <a:t>One thing patient noticed</a:t>
            </a:r>
          </a:p>
        </p:txBody>
      </p:sp>
      <p:sp>
        <p:nvSpPr>
          <p:cNvPr id="3" name="Title 2"/>
          <p:cNvSpPr>
            <a:spLocks noGrp="1"/>
          </p:cNvSpPr>
          <p:nvPr>
            <p:ph type="title"/>
          </p:nvPr>
        </p:nvSpPr>
        <p:spPr>
          <a:xfrm>
            <a:off x="1485900" y="415824"/>
            <a:ext cx="7391400" cy="537994"/>
          </a:xfrm>
        </p:spPr>
        <p:txBody>
          <a:bodyPr anchor="ctr"/>
          <a:lstStyle/>
          <a:p>
            <a:r>
              <a:rPr lang="en-US" dirty="0"/>
              <a:t>Drill A: Debrief</a:t>
            </a:r>
          </a:p>
        </p:txBody>
      </p:sp>
    </p:spTree>
    <p:extLst>
      <p:ext uri="{BB962C8B-B14F-4D97-AF65-F5344CB8AC3E}">
        <p14:creationId xmlns:p14="http://schemas.microsoft.com/office/powerpoint/2010/main" val="952502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356573"/>
            <a:ext cx="9144000" cy="537994"/>
          </a:xfrm>
          <a:prstGeom prst="rect">
            <a:avLst/>
          </a:prstGeom>
          <a:solidFill>
            <a:srgbClr val="9DBE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itle 8"/>
          <p:cNvSpPr>
            <a:spLocks noGrp="1"/>
          </p:cNvSpPr>
          <p:nvPr>
            <p:ph type="title"/>
          </p:nvPr>
        </p:nvSpPr>
        <p:spPr>
          <a:xfrm>
            <a:off x="1411541" y="374479"/>
            <a:ext cx="4648200" cy="510519"/>
          </a:xfrm>
        </p:spPr>
        <p:txBody>
          <a:bodyPr anchor="ctr"/>
          <a:lstStyle/>
          <a:p>
            <a:r>
              <a:rPr lang="en-US" dirty="0"/>
              <a:t>Drill B: Naming Emotion</a:t>
            </a:r>
          </a:p>
        </p:txBody>
      </p:sp>
      <p:sp>
        <p:nvSpPr>
          <p:cNvPr id="7" name="TextBox 6"/>
          <p:cNvSpPr txBox="1"/>
          <p:nvPr/>
        </p:nvSpPr>
        <p:spPr>
          <a:xfrm>
            <a:off x="5257800" y="2721102"/>
            <a:ext cx="3810000" cy="1755648"/>
          </a:xfrm>
          <a:prstGeom prst="rect">
            <a:avLst/>
          </a:prstGeom>
          <a:noFill/>
        </p:spPr>
        <p:txBody>
          <a:bodyPr wrap="square" lIns="0" tIns="0" rIns="0" bIns="0" rtlCol="0">
            <a:noAutofit/>
          </a:bodyPr>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black"/>
                </a:solidFill>
                <a:effectLst/>
                <a:uLnTx/>
                <a:uFillTx/>
                <a:latin typeface="Franklin Gothic Book" charset="0"/>
                <a:ea typeface="Franklin Gothic Book" charset="0"/>
                <a:cs typeface="Franklin Gothic Book" charset="0"/>
              </a:rPr>
              <a:t>It sounds like you’re feeling overwhelmed.</a:t>
            </a:r>
          </a:p>
        </p:txBody>
      </p:sp>
      <p:sp>
        <p:nvSpPr>
          <p:cNvPr id="8" name="Content Placeholder 13"/>
          <p:cNvSpPr txBox="1">
            <a:spLocks/>
          </p:cNvSpPr>
          <p:nvPr/>
        </p:nvSpPr>
        <p:spPr>
          <a:xfrm>
            <a:off x="808036" y="2654421"/>
            <a:ext cx="4068763" cy="227952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ts val="2400"/>
              </a:lnSpc>
              <a:spcBef>
                <a:spcPts val="0"/>
              </a:spcBef>
              <a:spcAft>
                <a:spcPts val="0"/>
              </a:spcAft>
              <a:buClrTx/>
              <a:buSzTx/>
              <a:buFont typeface="Arial" panose="020B0604020202020204" pitchFamily="34" charset="0"/>
              <a:buNone/>
              <a:tabLst/>
              <a:defRPr/>
            </a:pPr>
            <a:r>
              <a:rPr kumimoji="0" lang="en-US" sz="2200" b="0" i="0" u="none" strike="noStrike" kern="1200" cap="none" spc="0" normalizeH="0" baseline="0" noProof="0" dirty="0">
                <a:ln>
                  <a:noFill/>
                </a:ln>
                <a:solidFill>
                  <a:prstClr val="black"/>
                </a:solidFill>
                <a:effectLst/>
                <a:uLnTx/>
                <a:uFillTx/>
                <a:latin typeface="Franklin Gothic Book" charset="0"/>
                <a:ea typeface="Franklin Gothic Book" charset="0"/>
                <a:cs typeface="Franklin Gothic Book" charset="0"/>
              </a:rPr>
              <a:t>I’ve just been going to all these doctors appointments and getting all these tests, and I don’t know…</a:t>
            </a:r>
          </a:p>
          <a:p>
            <a:pPr marL="0" marR="0" lvl="0" indent="0" algn="l" defTabSz="914400" rtl="0" eaLnBrk="1" fontAlgn="auto" latinLnBrk="0" hangingPunct="1">
              <a:lnSpc>
                <a:spcPts val="2400"/>
              </a:lnSpc>
              <a:spcBef>
                <a:spcPts val="0"/>
              </a:spcBef>
              <a:spcAft>
                <a:spcPts val="0"/>
              </a:spcAft>
              <a:buClrTx/>
              <a:buSzTx/>
              <a:buFont typeface="Arial" panose="020B0604020202020204" pitchFamily="34" charset="0"/>
              <a:buNone/>
              <a:tabLst/>
              <a:defRPr/>
            </a:pPr>
            <a:endParaRPr kumimoji="0" lang="en-US" sz="2200" b="0" i="0" u="none" strike="noStrike" kern="1200" cap="none" spc="0" normalizeH="0" baseline="0" noProof="0" dirty="0">
              <a:ln>
                <a:noFill/>
              </a:ln>
              <a:solidFill>
                <a:prstClr val="black"/>
              </a:solidFill>
              <a:effectLst/>
              <a:uLnTx/>
              <a:uFillTx/>
              <a:latin typeface="Franklin Gothic Book" charset="0"/>
              <a:ea typeface="Franklin Gothic Book" charset="0"/>
              <a:cs typeface="Franklin Gothic Book" charset="0"/>
            </a:endParaRPr>
          </a:p>
          <a:p>
            <a:pPr marL="0" marR="0" lvl="0" indent="0" algn="l" defTabSz="914400" rtl="0" eaLnBrk="1" fontAlgn="auto" latinLnBrk="0" hangingPunct="1">
              <a:lnSpc>
                <a:spcPts val="2400"/>
              </a:lnSpc>
              <a:spcBef>
                <a:spcPts val="0"/>
              </a:spcBef>
              <a:spcAft>
                <a:spcPts val="0"/>
              </a:spcAft>
              <a:buClrTx/>
              <a:buSzTx/>
              <a:buFont typeface="Arial" panose="020B0604020202020204" pitchFamily="34" charset="0"/>
              <a:buNone/>
              <a:tabLst/>
              <a:defRPr/>
            </a:pPr>
            <a:r>
              <a:rPr kumimoji="0" lang="en-US" sz="2200" b="0" i="0" u="none" strike="noStrike" kern="1200" cap="none" spc="0" normalizeH="0" baseline="0" noProof="0" dirty="0">
                <a:ln>
                  <a:noFill/>
                </a:ln>
                <a:solidFill>
                  <a:prstClr val="black"/>
                </a:solidFill>
                <a:effectLst/>
                <a:uLnTx/>
                <a:uFillTx/>
                <a:latin typeface="Franklin Gothic Book" charset="0"/>
                <a:ea typeface="Franklin Gothic Book" charset="0"/>
                <a:cs typeface="Franklin Gothic Book" charset="0"/>
              </a:rPr>
              <a:t>Yes, exactly. So much is going on and I don</a:t>
            </a:r>
            <a:r>
              <a:rPr kumimoji="0" lang="fr-FR" sz="2200" b="0" i="0" u="none" strike="noStrike" kern="1200" cap="none" spc="0" normalizeH="0" baseline="0" noProof="0" dirty="0">
                <a:ln>
                  <a:noFill/>
                </a:ln>
                <a:solidFill>
                  <a:prstClr val="black"/>
                </a:solidFill>
                <a:effectLst/>
                <a:uLnTx/>
                <a:uFillTx/>
                <a:latin typeface="Franklin Gothic Book" charset="0"/>
                <a:ea typeface="Franklin Gothic Book" charset="0"/>
                <a:cs typeface="Franklin Gothic Book" charset="0"/>
              </a:rPr>
              <a:t>’</a:t>
            </a:r>
            <a:r>
              <a:rPr kumimoji="0" lang="en-US" sz="2200" b="0" i="0" u="none" strike="noStrike" kern="1200" cap="none" spc="0" normalizeH="0" baseline="0" noProof="0" dirty="0">
                <a:ln>
                  <a:noFill/>
                </a:ln>
                <a:solidFill>
                  <a:prstClr val="black"/>
                </a:solidFill>
                <a:effectLst/>
                <a:uLnTx/>
                <a:uFillTx/>
                <a:latin typeface="Franklin Gothic Book" charset="0"/>
                <a:ea typeface="Franklin Gothic Book" charset="0"/>
                <a:cs typeface="Franklin Gothic Book" charset="0"/>
              </a:rPr>
              <a:t>t know what to do.</a:t>
            </a:r>
          </a:p>
        </p:txBody>
      </p:sp>
      <p:pic>
        <p:nvPicPr>
          <p:cNvPr id="11" name="Content Placeholder 7" title="Clinician Clipart"/>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02688" y="1606003"/>
            <a:ext cx="1080101" cy="1061479"/>
          </a:xfrm>
          <a:prstGeom prst="rect">
            <a:avLst/>
          </a:prstGeom>
        </p:spPr>
      </p:pic>
      <p:pic>
        <p:nvPicPr>
          <p:cNvPr id="12" name="Picture 11" title="Patient Clipart"/>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58375" y="1592942"/>
            <a:ext cx="1076325" cy="1061479"/>
          </a:xfrm>
          <a:prstGeom prst="rect">
            <a:avLst/>
          </a:prstGeom>
        </p:spPr>
      </p:pic>
      <p:sp>
        <p:nvSpPr>
          <p:cNvPr id="13" name="Text Placeholder 2">
            <a:extLst>
              <a:ext uri="{FF2B5EF4-FFF2-40B4-BE49-F238E27FC236}">
                <a16:creationId xmlns:a16="http://schemas.microsoft.com/office/drawing/2014/main" id="{792499C8-AB58-42EB-BA05-4A5555CBB4E0}"/>
              </a:ext>
            </a:extLst>
          </p:cNvPr>
          <p:cNvSpPr>
            <a:spLocks noGrp="1"/>
          </p:cNvSpPr>
          <p:nvPr>
            <p:ph type="body" sz="quarter" idx="11"/>
          </p:nvPr>
        </p:nvSpPr>
        <p:spPr>
          <a:xfrm>
            <a:off x="990757" y="1031366"/>
            <a:ext cx="3611563" cy="521017"/>
          </a:xfrm>
          <a:solidFill>
            <a:srgbClr val="D9E6F3"/>
          </a:solidFill>
        </p:spPr>
        <p:txBody>
          <a:bodyPr/>
          <a:lstStyle/>
          <a:p>
            <a:r>
              <a:rPr lang="en-US" dirty="0">
                <a:latin typeface="Franklin Gothic Medium" charset="0"/>
                <a:ea typeface="Franklin Gothic Medium" charset="0"/>
                <a:cs typeface="Franklin Gothic Medium" charset="0"/>
              </a:rPr>
              <a:t>Patient</a:t>
            </a:r>
          </a:p>
        </p:txBody>
      </p:sp>
      <p:sp>
        <p:nvSpPr>
          <p:cNvPr id="15" name="Text Placeholder 3">
            <a:extLst>
              <a:ext uri="{FF2B5EF4-FFF2-40B4-BE49-F238E27FC236}">
                <a16:creationId xmlns:a16="http://schemas.microsoft.com/office/drawing/2014/main" id="{151C6CCE-2E04-44AF-8B31-BA28D9AF8880}"/>
              </a:ext>
            </a:extLst>
          </p:cNvPr>
          <p:cNvSpPr>
            <a:spLocks noGrp="1"/>
          </p:cNvSpPr>
          <p:nvPr>
            <p:ph type="body" sz="quarter" idx="12"/>
          </p:nvPr>
        </p:nvSpPr>
        <p:spPr>
          <a:xfrm>
            <a:off x="4936958" y="1031366"/>
            <a:ext cx="3611563" cy="521017"/>
          </a:xfrm>
          <a:solidFill>
            <a:srgbClr val="D9E6F3"/>
          </a:solidFill>
        </p:spPr>
        <p:txBody>
          <a:bodyPr/>
          <a:lstStyle/>
          <a:p>
            <a:r>
              <a:rPr lang="en-US" dirty="0">
                <a:latin typeface="Franklin Gothic Medium" charset="0"/>
                <a:ea typeface="Franklin Gothic Medium" charset="0"/>
                <a:cs typeface="Franklin Gothic Medium" charset="0"/>
              </a:rPr>
              <a:t>Clinician</a:t>
            </a:r>
          </a:p>
        </p:txBody>
      </p:sp>
    </p:spTree>
    <p:extLst>
      <p:ext uri="{BB962C8B-B14F-4D97-AF65-F5344CB8AC3E}">
        <p14:creationId xmlns:p14="http://schemas.microsoft.com/office/powerpoint/2010/main" val="2203773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362023"/>
            <a:ext cx="9144000" cy="537994"/>
          </a:xfrm>
          <a:prstGeom prst="rect">
            <a:avLst/>
          </a:prstGeom>
          <a:solidFill>
            <a:srgbClr val="9DBE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itle 8"/>
          <p:cNvSpPr>
            <a:spLocks noGrp="1"/>
          </p:cNvSpPr>
          <p:nvPr>
            <p:ph type="title"/>
          </p:nvPr>
        </p:nvSpPr>
        <p:spPr>
          <a:xfrm>
            <a:off x="1371600" y="358975"/>
            <a:ext cx="7315200" cy="532923"/>
          </a:xfrm>
        </p:spPr>
        <p:txBody>
          <a:bodyPr anchor="ctr"/>
          <a:lstStyle/>
          <a:p>
            <a:r>
              <a:rPr lang="en-US" dirty="0"/>
              <a:t>Drill B: Acknowledging Emotion</a:t>
            </a:r>
          </a:p>
        </p:txBody>
      </p:sp>
      <p:pic>
        <p:nvPicPr>
          <p:cNvPr id="5" name="Content Placeholder 7" title="Clinician Clipart"/>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02688" y="1620668"/>
            <a:ext cx="1080101" cy="1061479"/>
          </a:xfrm>
          <a:prstGeom prst="rect">
            <a:avLst/>
          </a:prstGeom>
        </p:spPr>
      </p:pic>
      <p:pic>
        <p:nvPicPr>
          <p:cNvPr id="6" name="Picture 5" title="Patient Clipart"/>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58375" y="1620668"/>
            <a:ext cx="1076325" cy="1061479"/>
          </a:xfrm>
          <a:prstGeom prst="rect">
            <a:avLst/>
          </a:prstGeom>
        </p:spPr>
      </p:pic>
      <p:sp>
        <p:nvSpPr>
          <p:cNvPr id="7" name="TextBox 6"/>
          <p:cNvSpPr txBox="1"/>
          <p:nvPr/>
        </p:nvSpPr>
        <p:spPr>
          <a:xfrm>
            <a:off x="4846320" y="2797302"/>
            <a:ext cx="3840480" cy="1755648"/>
          </a:xfrm>
          <a:prstGeom prst="rect">
            <a:avLst/>
          </a:prstGeom>
          <a:noFill/>
        </p:spPr>
        <p:txBody>
          <a:bodyPr wrap="square" lIns="0" tIns="0" rIns="0" bIns="0" rtlCol="0">
            <a:noAutofit/>
          </a:bodyPr>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black"/>
                </a:solidFill>
                <a:effectLst/>
                <a:uLnTx/>
                <a:uFillTx/>
                <a:latin typeface="Franklin Gothic Book" charset="0"/>
                <a:ea typeface="Franklin Gothic Book" charset="0"/>
                <a:cs typeface="Franklin Gothic Book" charset="0"/>
              </a:rPr>
              <a:t>I can’t imagine how hard this must be.   </a:t>
            </a:r>
          </a:p>
        </p:txBody>
      </p:sp>
      <p:sp>
        <p:nvSpPr>
          <p:cNvPr id="8" name="Content Placeholder 13"/>
          <p:cNvSpPr txBox="1">
            <a:spLocks/>
          </p:cNvSpPr>
          <p:nvPr/>
        </p:nvSpPr>
        <p:spPr>
          <a:xfrm>
            <a:off x="857821" y="2750432"/>
            <a:ext cx="3485579" cy="225971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400"/>
              </a:lnSpc>
              <a:spcBef>
                <a:spcPts val="0"/>
              </a:spcBef>
              <a:buNone/>
            </a:pPr>
            <a:r>
              <a:rPr kumimoji="0" lang="en-US" sz="2200" b="0" i="0" u="none" strike="noStrike" kern="1200" cap="none" spc="0" normalizeH="0" baseline="0" noProof="0" dirty="0">
                <a:ln>
                  <a:noFill/>
                </a:ln>
                <a:solidFill>
                  <a:prstClr val="black"/>
                </a:solidFill>
                <a:effectLst/>
                <a:uLnTx/>
                <a:uFillTx/>
                <a:latin typeface="Franklin Gothic Book" charset="0"/>
                <a:ea typeface="Franklin Gothic Book" charset="0"/>
                <a:cs typeface="Franklin Gothic Book" charset="0"/>
              </a:rPr>
              <a:t>No one’s really telling me what’s going on. </a:t>
            </a:r>
            <a:r>
              <a:rPr lang="en-US" sz="2200" dirty="0">
                <a:latin typeface="Franklin Gothic Book" charset="0"/>
                <a:ea typeface="Franklin Gothic Book" charset="0"/>
                <a:cs typeface="Franklin Gothic Book" charset="0"/>
              </a:rPr>
              <a:t>Is this treatment working or not?</a:t>
            </a:r>
          </a:p>
          <a:p>
            <a:pPr marL="0" marR="0" lvl="0" indent="0" algn="l" defTabSz="914400" rtl="0" eaLnBrk="1" fontAlgn="auto" latinLnBrk="0" hangingPunct="1">
              <a:lnSpc>
                <a:spcPts val="2400"/>
              </a:lnSpc>
              <a:spcBef>
                <a:spcPts val="0"/>
              </a:spcBef>
              <a:spcAft>
                <a:spcPts val="0"/>
              </a:spcAft>
              <a:buClrTx/>
              <a:buSzTx/>
              <a:buFont typeface="Arial" panose="020B0604020202020204" pitchFamily="34" charset="0"/>
              <a:buNone/>
              <a:tabLst/>
              <a:defRPr/>
            </a:pPr>
            <a:endParaRPr kumimoji="0" lang="en-US" sz="2200" b="0" i="0" u="none" strike="noStrike" kern="1200" cap="none" spc="0" normalizeH="0" baseline="0" noProof="0" dirty="0">
              <a:ln>
                <a:noFill/>
              </a:ln>
              <a:solidFill>
                <a:prstClr val="black"/>
              </a:solidFill>
              <a:effectLst/>
              <a:uLnTx/>
              <a:uFillTx/>
              <a:latin typeface="Franklin Gothic Book" charset="0"/>
              <a:ea typeface="Franklin Gothic Book" charset="0"/>
              <a:cs typeface="Franklin Gothic Book" charset="0"/>
            </a:endParaRPr>
          </a:p>
          <a:p>
            <a:pPr marL="0" marR="0" lvl="0" indent="0" algn="l" defTabSz="914400" rtl="0" eaLnBrk="1" fontAlgn="auto" latinLnBrk="0" hangingPunct="1">
              <a:lnSpc>
                <a:spcPts val="2400"/>
              </a:lnSpc>
              <a:spcBef>
                <a:spcPts val="0"/>
              </a:spcBef>
              <a:spcAft>
                <a:spcPts val="0"/>
              </a:spcAft>
              <a:buClrTx/>
              <a:buSzTx/>
              <a:buFont typeface="Arial" panose="020B0604020202020204" pitchFamily="34" charset="0"/>
              <a:buNone/>
              <a:tabLst/>
              <a:defRPr/>
            </a:pPr>
            <a:r>
              <a:rPr kumimoji="0" lang="en-US" sz="2200" b="0" i="0" u="none" strike="noStrike" kern="1200" cap="none" spc="0" normalizeH="0" baseline="0" noProof="0" dirty="0">
                <a:ln>
                  <a:noFill/>
                </a:ln>
                <a:solidFill>
                  <a:prstClr val="black"/>
                </a:solidFill>
                <a:effectLst/>
                <a:uLnTx/>
                <a:uFillTx/>
                <a:latin typeface="Franklin Gothic Book" charset="0"/>
                <a:ea typeface="Franklin Gothic Book" charset="0"/>
                <a:cs typeface="Franklin Gothic Book" charset="0"/>
              </a:rPr>
              <a:t>It’s just so scary.  I’m really worried. </a:t>
            </a:r>
          </a:p>
        </p:txBody>
      </p:sp>
      <p:sp>
        <p:nvSpPr>
          <p:cNvPr id="12" name="Text Placeholder 2">
            <a:extLst>
              <a:ext uri="{FF2B5EF4-FFF2-40B4-BE49-F238E27FC236}">
                <a16:creationId xmlns:a16="http://schemas.microsoft.com/office/drawing/2014/main" id="{3F420074-5EC5-468D-96D9-EA14B4573573}"/>
              </a:ext>
            </a:extLst>
          </p:cNvPr>
          <p:cNvSpPr>
            <a:spLocks noGrp="1"/>
          </p:cNvSpPr>
          <p:nvPr>
            <p:ph type="body" sz="quarter" idx="11"/>
          </p:nvPr>
        </p:nvSpPr>
        <p:spPr>
          <a:xfrm>
            <a:off x="990757" y="1031366"/>
            <a:ext cx="3611563" cy="521017"/>
          </a:xfrm>
          <a:solidFill>
            <a:srgbClr val="D9E6F3"/>
          </a:solidFill>
        </p:spPr>
        <p:txBody>
          <a:bodyPr/>
          <a:lstStyle/>
          <a:p>
            <a:r>
              <a:rPr lang="en-US" dirty="0">
                <a:latin typeface="Franklin Gothic Medium" charset="0"/>
                <a:ea typeface="Franklin Gothic Medium" charset="0"/>
                <a:cs typeface="Franklin Gothic Medium" charset="0"/>
              </a:rPr>
              <a:t>Patient</a:t>
            </a:r>
          </a:p>
        </p:txBody>
      </p:sp>
      <p:sp>
        <p:nvSpPr>
          <p:cNvPr id="15" name="Text Placeholder 3">
            <a:extLst>
              <a:ext uri="{FF2B5EF4-FFF2-40B4-BE49-F238E27FC236}">
                <a16:creationId xmlns:a16="http://schemas.microsoft.com/office/drawing/2014/main" id="{C2713F78-C144-412C-AAF8-7A400E7364DF}"/>
              </a:ext>
            </a:extLst>
          </p:cNvPr>
          <p:cNvSpPr>
            <a:spLocks noGrp="1"/>
          </p:cNvSpPr>
          <p:nvPr>
            <p:ph type="body" sz="quarter" idx="12"/>
          </p:nvPr>
        </p:nvSpPr>
        <p:spPr>
          <a:xfrm>
            <a:off x="4936958" y="1031366"/>
            <a:ext cx="3611563" cy="521017"/>
          </a:xfrm>
          <a:solidFill>
            <a:srgbClr val="D9E6F3"/>
          </a:solidFill>
        </p:spPr>
        <p:txBody>
          <a:bodyPr/>
          <a:lstStyle/>
          <a:p>
            <a:r>
              <a:rPr lang="en-US" dirty="0">
                <a:latin typeface="Franklin Gothic Medium" charset="0"/>
                <a:ea typeface="Franklin Gothic Medium" charset="0"/>
                <a:cs typeface="Franklin Gothic Medium" charset="0"/>
              </a:rPr>
              <a:t>Clinician</a:t>
            </a:r>
          </a:p>
        </p:txBody>
      </p:sp>
    </p:spTree>
    <p:extLst>
      <p:ext uri="{BB962C8B-B14F-4D97-AF65-F5344CB8AC3E}">
        <p14:creationId xmlns:p14="http://schemas.microsoft.com/office/powerpoint/2010/main" val="1842784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631031"/>
            <a:ext cx="9220200" cy="1102519"/>
          </a:xfrm>
        </p:spPr>
        <p:txBody>
          <a:bodyPr>
            <a:normAutofit fontScale="90000"/>
          </a:bodyPr>
          <a:lstStyle/>
          <a:p>
            <a:br>
              <a:rPr lang="en-US" dirty="0"/>
            </a:br>
            <a:br>
              <a:rPr lang="en-US" sz="3600" dirty="0"/>
            </a:br>
            <a:r>
              <a:rPr lang="en-US" sz="4000" i="1" dirty="0"/>
              <a:t>Why is Delivering Serious News Hard? </a:t>
            </a:r>
          </a:p>
        </p:txBody>
      </p:sp>
      <p:sp>
        <p:nvSpPr>
          <p:cNvPr id="3" name="Subtitle 2"/>
          <p:cNvSpPr>
            <a:spLocks noGrp="1"/>
          </p:cNvSpPr>
          <p:nvPr>
            <p:ph type="subTitle" idx="1"/>
          </p:nvPr>
        </p:nvSpPr>
        <p:spPr>
          <a:xfrm>
            <a:off x="1466850" y="1733550"/>
            <a:ext cx="6286500" cy="1828800"/>
          </a:xfrm>
        </p:spPr>
        <p:txBody>
          <a:bodyPr>
            <a:normAutofit fontScale="92500" lnSpcReduction="20000"/>
          </a:bodyPr>
          <a:lstStyle/>
          <a:p>
            <a:endParaRPr lang="en-US" sz="2400" dirty="0"/>
          </a:p>
          <a:p>
            <a:pPr marL="457200" indent="-457200" algn="l">
              <a:lnSpc>
                <a:spcPct val="100000"/>
              </a:lnSpc>
              <a:buFont typeface="Wingdings" charset="2"/>
              <a:buChar char="ü"/>
            </a:pPr>
            <a:r>
              <a:rPr lang="en-US" sz="2600" dirty="0"/>
              <a:t>We feel sad ourselves</a:t>
            </a:r>
          </a:p>
          <a:p>
            <a:pPr marL="457200" indent="-457200" algn="l">
              <a:lnSpc>
                <a:spcPct val="100000"/>
              </a:lnSpc>
              <a:buFont typeface="Wingdings" charset="2"/>
              <a:buChar char="ü"/>
            </a:pPr>
            <a:r>
              <a:rPr lang="en-US" sz="2600" dirty="0"/>
              <a:t>We don</a:t>
            </a:r>
            <a:r>
              <a:rPr lang="fr-FR" sz="2600" dirty="0"/>
              <a:t>’</a:t>
            </a:r>
            <a:r>
              <a:rPr lang="en-US" sz="2600" dirty="0"/>
              <a:t>t know the right words to say</a:t>
            </a:r>
          </a:p>
          <a:p>
            <a:pPr marL="457200" indent="-457200" algn="l">
              <a:lnSpc>
                <a:spcPct val="100000"/>
              </a:lnSpc>
              <a:buFont typeface="Wingdings" charset="2"/>
              <a:buChar char="ü"/>
            </a:pPr>
            <a:r>
              <a:rPr lang="en-US" sz="2600" dirty="0"/>
              <a:t>Emotions are strong and we don</a:t>
            </a:r>
            <a:r>
              <a:rPr lang="fr-FR" sz="2600" dirty="0"/>
              <a:t>’</a:t>
            </a:r>
            <a:r>
              <a:rPr lang="en-US" sz="2600" dirty="0"/>
              <a:t>t know how to respond </a:t>
            </a:r>
          </a:p>
          <a:p>
            <a:pPr marL="457200" indent="-457200">
              <a:lnSpc>
                <a:spcPct val="100000"/>
              </a:lnSpc>
              <a:buFont typeface="Wingdings" charset="2"/>
              <a:buAutoNum type="arabicPlain"/>
            </a:pPr>
            <a:endParaRPr lang="en-US" sz="2400" dirty="0"/>
          </a:p>
          <a:p>
            <a:endParaRPr lang="en-US" sz="2400" dirty="0"/>
          </a:p>
          <a:p>
            <a:endParaRPr lang="en-US" dirty="0"/>
          </a:p>
          <a:p>
            <a:endParaRPr lang="en-US" dirty="0"/>
          </a:p>
          <a:p>
            <a:endParaRPr lang="en-US" dirty="0"/>
          </a:p>
        </p:txBody>
      </p:sp>
    </p:spTree>
    <p:extLst>
      <p:ext uri="{BB962C8B-B14F-4D97-AF65-F5344CB8AC3E}">
        <p14:creationId xmlns:p14="http://schemas.microsoft.com/office/powerpoint/2010/main" val="1374976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362023"/>
            <a:ext cx="9144000" cy="537994"/>
          </a:xfrm>
          <a:prstGeom prst="rect">
            <a:avLst/>
          </a:prstGeom>
          <a:solidFill>
            <a:srgbClr val="9DBE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itle 8"/>
          <p:cNvSpPr>
            <a:spLocks noGrp="1"/>
          </p:cNvSpPr>
          <p:nvPr>
            <p:ph type="title"/>
          </p:nvPr>
        </p:nvSpPr>
        <p:spPr>
          <a:xfrm>
            <a:off x="1371600" y="358975"/>
            <a:ext cx="7315200" cy="532923"/>
          </a:xfrm>
        </p:spPr>
        <p:txBody>
          <a:bodyPr anchor="ctr"/>
          <a:lstStyle/>
          <a:p>
            <a:r>
              <a:rPr lang="en-US" dirty="0"/>
              <a:t>Drill B: “I wish” statement</a:t>
            </a:r>
          </a:p>
        </p:txBody>
      </p:sp>
      <p:pic>
        <p:nvPicPr>
          <p:cNvPr id="5" name="Content Placeholder 7" title="Clinician Clipart"/>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09339" y="1612613"/>
            <a:ext cx="1066800" cy="1048407"/>
          </a:xfrm>
          <a:prstGeom prst="rect">
            <a:avLst/>
          </a:prstGeom>
        </p:spPr>
      </p:pic>
      <p:pic>
        <p:nvPicPr>
          <p:cNvPr id="6" name="Picture 5" title="Patient Clipart"/>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58375" y="1620668"/>
            <a:ext cx="1076325" cy="1061479"/>
          </a:xfrm>
          <a:prstGeom prst="rect">
            <a:avLst/>
          </a:prstGeom>
        </p:spPr>
      </p:pic>
      <p:sp>
        <p:nvSpPr>
          <p:cNvPr id="7" name="TextBox 6"/>
          <p:cNvSpPr txBox="1"/>
          <p:nvPr/>
        </p:nvSpPr>
        <p:spPr>
          <a:xfrm>
            <a:off x="4846320" y="2797302"/>
            <a:ext cx="3840480" cy="1755648"/>
          </a:xfrm>
          <a:prstGeom prst="rect">
            <a:avLst/>
          </a:prstGeom>
          <a:noFill/>
        </p:spPr>
        <p:txBody>
          <a:bodyPr wrap="square" lIns="0" tIns="0" rIns="0" bIns="0" rtlCol="0">
            <a:noAutofit/>
          </a:bodyPr>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black"/>
                </a:solidFill>
                <a:effectLst/>
                <a:uLnTx/>
                <a:uFillTx/>
                <a:latin typeface="Franklin Gothic Book" charset="0"/>
                <a:ea typeface="Franklin Gothic Book" charset="0"/>
                <a:cs typeface="Franklin Gothic Book" charset="0"/>
              </a:rPr>
              <a:t>I wish you weren’t having to go through this. </a:t>
            </a:r>
          </a:p>
        </p:txBody>
      </p:sp>
      <p:sp>
        <p:nvSpPr>
          <p:cNvPr id="8" name="Content Placeholder 13"/>
          <p:cNvSpPr txBox="1">
            <a:spLocks/>
          </p:cNvSpPr>
          <p:nvPr/>
        </p:nvSpPr>
        <p:spPr>
          <a:xfrm>
            <a:off x="857821" y="2750432"/>
            <a:ext cx="3485579" cy="225971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ts val="2400"/>
              </a:lnSpc>
              <a:spcBef>
                <a:spcPts val="0"/>
              </a:spcBef>
              <a:spcAft>
                <a:spcPts val="0"/>
              </a:spcAft>
              <a:buClrTx/>
              <a:buSzTx/>
              <a:buFont typeface="Arial" panose="020B0604020202020204" pitchFamily="34" charset="0"/>
              <a:buNone/>
              <a:tabLst/>
              <a:defRPr/>
            </a:pPr>
            <a:r>
              <a:rPr kumimoji="0" lang="en-US" sz="2200" b="0" i="0" u="none" strike="noStrike" kern="1200" cap="none" spc="0" normalizeH="0" baseline="0" noProof="0" dirty="0">
                <a:ln>
                  <a:noFill/>
                </a:ln>
                <a:solidFill>
                  <a:prstClr val="black"/>
                </a:solidFill>
                <a:effectLst/>
                <a:uLnTx/>
                <a:uFillTx/>
                <a:latin typeface="Franklin Gothic Book" charset="0"/>
                <a:ea typeface="Franklin Gothic Book" charset="0"/>
                <a:cs typeface="Franklin Gothic Book" charset="0"/>
              </a:rPr>
              <a:t>I don’t understand...I’ve done everything right!  Why aren’t my kidneys getting better? </a:t>
            </a:r>
          </a:p>
          <a:p>
            <a:pPr marL="0" marR="0" lvl="0" indent="0" algn="l" defTabSz="914400" rtl="0" eaLnBrk="1" fontAlgn="auto" latinLnBrk="0" hangingPunct="1">
              <a:lnSpc>
                <a:spcPts val="2400"/>
              </a:lnSpc>
              <a:spcBef>
                <a:spcPts val="0"/>
              </a:spcBef>
              <a:spcAft>
                <a:spcPts val="0"/>
              </a:spcAft>
              <a:buClrTx/>
              <a:buSzTx/>
              <a:buFont typeface="Arial" panose="020B0604020202020204" pitchFamily="34" charset="0"/>
              <a:buNone/>
              <a:tabLst/>
              <a:defRPr/>
            </a:pPr>
            <a:endParaRPr kumimoji="0" lang="en-US" sz="2200" b="0" i="0" u="none" strike="noStrike" kern="1200" cap="none" spc="0" normalizeH="0" baseline="0" noProof="0" dirty="0">
              <a:ln>
                <a:noFill/>
              </a:ln>
              <a:solidFill>
                <a:prstClr val="black"/>
              </a:solidFill>
              <a:effectLst/>
              <a:uLnTx/>
              <a:uFillTx/>
              <a:latin typeface="Franklin Gothic Book" charset="0"/>
              <a:ea typeface="Franklin Gothic Book" charset="0"/>
              <a:cs typeface="Franklin Gothic Book" charset="0"/>
            </a:endParaRPr>
          </a:p>
          <a:p>
            <a:pPr marL="0" marR="0" lvl="0" indent="0" algn="l" defTabSz="914400" rtl="0" eaLnBrk="1" fontAlgn="auto" latinLnBrk="0" hangingPunct="1">
              <a:lnSpc>
                <a:spcPts val="2400"/>
              </a:lnSpc>
              <a:spcBef>
                <a:spcPts val="0"/>
              </a:spcBef>
              <a:spcAft>
                <a:spcPts val="0"/>
              </a:spcAft>
              <a:buClrTx/>
              <a:buSzTx/>
              <a:buFont typeface="Arial" panose="020B0604020202020204" pitchFamily="34" charset="0"/>
              <a:buNone/>
              <a:tabLst/>
              <a:defRPr/>
            </a:pPr>
            <a:r>
              <a:rPr kumimoji="0" lang="en-US" sz="2200" b="0" i="0" u="none" strike="noStrike" kern="1200" cap="none" spc="0" normalizeH="0" baseline="0" noProof="0" dirty="0">
                <a:ln>
                  <a:noFill/>
                </a:ln>
                <a:solidFill>
                  <a:prstClr val="black"/>
                </a:solidFill>
                <a:effectLst/>
                <a:uLnTx/>
                <a:uFillTx/>
                <a:latin typeface="Franklin Gothic Book" charset="0"/>
                <a:ea typeface="Franklin Gothic Book" charset="0"/>
                <a:cs typeface="Franklin Gothic Book" charset="0"/>
              </a:rPr>
              <a:t>I know.  It’s really hard.</a:t>
            </a:r>
          </a:p>
        </p:txBody>
      </p:sp>
      <p:sp>
        <p:nvSpPr>
          <p:cNvPr id="12" name="Text Placeholder 2">
            <a:extLst>
              <a:ext uri="{FF2B5EF4-FFF2-40B4-BE49-F238E27FC236}">
                <a16:creationId xmlns:a16="http://schemas.microsoft.com/office/drawing/2014/main" id="{BC6F962C-7075-45EC-9092-01051B58E2D8}"/>
              </a:ext>
            </a:extLst>
          </p:cNvPr>
          <p:cNvSpPr>
            <a:spLocks noGrp="1"/>
          </p:cNvSpPr>
          <p:nvPr>
            <p:ph type="body" sz="quarter" idx="11"/>
          </p:nvPr>
        </p:nvSpPr>
        <p:spPr>
          <a:xfrm>
            <a:off x="990757" y="1031366"/>
            <a:ext cx="3611563" cy="521017"/>
          </a:xfrm>
          <a:solidFill>
            <a:srgbClr val="D9E6F3"/>
          </a:solidFill>
        </p:spPr>
        <p:txBody>
          <a:bodyPr/>
          <a:lstStyle/>
          <a:p>
            <a:r>
              <a:rPr lang="en-US" dirty="0">
                <a:latin typeface="Franklin Gothic Medium" charset="0"/>
                <a:ea typeface="Franklin Gothic Medium" charset="0"/>
                <a:cs typeface="Franklin Gothic Medium" charset="0"/>
              </a:rPr>
              <a:t>Patient</a:t>
            </a:r>
          </a:p>
        </p:txBody>
      </p:sp>
      <p:sp>
        <p:nvSpPr>
          <p:cNvPr id="15" name="Text Placeholder 3">
            <a:extLst>
              <a:ext uri="{FF2B5EF4-FFF2-40B4-BE49-F238E27FC236}">
                <a16:creationId xmlns:a16="http://schemas.microsoft.com/office/drawing/2014/main" id="{B7812046-BB78-4818-A567-D3BB21D24E87}"/>
              </a:ext>
            </a:extLst>
          </p:cNvPr>
          <p:cNvSpPr>
            <a:spLocks noGrp="1"/>
          </p:cNvSpPr>
          <p:nvPr>
            <p:ph type="body" sz="quarter" idx="12"/>
          </p:nvPr>
        </p:nvSpPr>
        <p:spPr>
          <a:xfrm>
            <a:off x="4936958" y="1031366"/>
            <a:ext cx="3611563" cy="521017"/>
          </a:xfrm>
          <a:solidFill>
            <a:srgbClr val="D9E6F3"/>
          </a:solidFill>
        </p:spPr>
        <p:txBody>
          <a:bodyPr/>
          <a:lstStyle/>
          <a:p>
            <a:r>
              <a:rPr lang="en-US" dirty="0">
                <a:latin typeface="Franklin Gothic Medium" charset="0"/>
                <a:ea typeface="Franklin Gothic Medium" charset="0"/>
                <a:cs typeface="Franklin Gothic Medium" charset="0"/>
              </a:rPr>
              <a:t>Clinician</a:t>
            </a:r>
          </a:p>
        </p:txBody>
      </p:sp>
    </p:spTree>
    <p:extLst>
      <p:ext uri="{BB962C8B-B14F-4D97-AF65-F5344CB8AC3E}">
        <p14:creationId xmlns:p14="http://schemas.microsoft.com/office/powerpoint/2010/main" val="3037761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C183D7F6-B498-43B3-948B-1728B52AA6E4}">
                <adec:decorative xmlns:adec="http://schemas.microsoft.com/office/drawing/2017/decorative" val="1"/>
              </a:ext>
            </a:extLst>
          </p:cNvPr>
          <p:cNvSpPr/>
          <p:nvPr/>
        </p:nvSpPr>
        <p:spPr>
          <a:xfrm>
            <a:off x="0" y="354022"/>
            <a:ext cx="9144000" cy="537994"/>
          </a:xfrm>
          <a:prstGeom prst="rect">
            <a:avLst/>
          </a:prstGeom>
          <a:solidFill>
            <a:srgbClr val="9DBE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itle 8"/>
          <p:cNvSpPr>
            <a:spLocks noGrp="1"/>
          </p:cNvSpPr>
          <p:nvPr>
            <p:ph type="title"/>
          </p:nvPr>
        </p:nvSpPr>
        <p:spPr>
          <a:xfrm>
            <a:off x="1371600" y="354023"/>
            <a:ext cx="7040958" cy="537993"/>
          </a:xfrm>
        </p:spPr>
        <p:txBody>
          <a:bodyPr anchor="ctr"/>
          <a:lstStyle/>
          <a:p>
            <a:r>
              <a:rPr lang="en-US" dirty="0"/>
              <a:t>Drill Instructions:  Swap Roles</a:t>
            </a:r>
          </a:p>
        </p:txBody>
      </p:sp>
      <p:pic>
        <p:nvPicPr>
          <p:cNvPr id="5" name="Content Placeholder 7" title="Clinician Clipart"/>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49837" y="1599543"/>
            <a:ext cx="1080101" cy="1061479"/>
          </a:xfrm>
          <a:prstGeom prst="rect">
            <a:avLst/>
          </a:prstGeom>
        </p:spPr>
      </p:pic>
      <p:pic>
        <p:nvPicPr>
          <p:cNvPr id="6" name="Picture 5" title="Patient Clipart"/>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04576" y="1599543"/>
            <a:ext cx="1076325" cy="1061479"/>
          </a:xfrm>
          <a:prstGeom prst="rect">
            <a:avLst/>
          </a:prstGeom>
        </p:spPr>
      </p:pic>
      <p:sp>
        <p:nvSpPr>
          <p:cNvPr id="12" name="Text Placeholder 2">
            <a:extLst>
              <a:ext uri="{FF2B5EF4-FFF2-40B4-BE49-F238E27FC236}">
                <a16:creationId xmlns:a16="http://schemas.microsoft.com/office/drawing/2014/main" id="{2D1D7600-1B8B-45AE-AB68-D03F653C7432}"/>
              </a:ext>
            </a:extLst>
          </p:cNvPr>
          <p:cNvSpPr>
            <a:spLocks noGrp="1"/>
          </p:cNvSpPr>
          <p:nvPr>
            <p:ph type="body" sz="quarter" idx="11"/>
          </p:nvPr>
        </p:nvSpPr>
        <p:spPr>
          <a:xfrm>
            <a:off x="990757" y="1031366"/>
            <a:ext cx="3611563" cy="521017"/>
          </a:xfrm>
          <a:solidFill>
            <a:srgbClr val="D9E6F3"/>
          </a:solidFill>
        </p:spPr>
        <p:txBody>
          <a:bodyPr/>
          <a:lstStyle/>
          <a:p>
            <a:r>
              <a:rPr lang="en-US" dirty="0">
                <a:latin typeface="Franklin Gothic Medium" charset="0"/>
                <a:ea typeface="Franklin Gothic Medium" charset="0"/>
                <a:cs typeface="Franklin Gothic Medium" charset="0"/>
              </a:rPr>
              <a:t>Clinician</a:t>
            </a:r>
          </a:p>
        </p:txBody>
      </p:sp>
      <p:sp>
        <p:nvSpPr>
          <p:cNvPr id="13" name="Text Placeholder 3">
            <a:extLst>
              <a:ext uri="{FF2B5EF4-FFF2-40B4-BE49-F238E27FC236}">
                <a16:creationId xmlns:a16="http://schemas.microsoft.com/office/drawing/2014/main" id="{4304F535-F072-4D5C-8CC3-A02515160290}"/>
              </a:ext>
            </a:extLst>
          </p:cNvPr>
          <p:cNvSpPr>
            <a:spLocks noGrp="1"/>
          </p:cNvSpPr>
          <p:nvPr>
            <p:ph type="body" sz="quarter" idx="12"/>
          </p:nvPr>
        </p:nvSpPr>
        <p:spPr>
          <a:xfrm>
            <a:off x="4936958" y="1031366"/>
            <a:ext cx="3611563" cy="521017"/>
          </a:xfrm>
          <a:solidFill>
            <a:srgbClr val="D9E6F3"/>
          </a:solidFill>
        </p:spPr>
        <p:txBody>
          <a:bodyPr/>
          <a:lstStyle/>
          <a:p>
            <a:r>
              <a:rPr lang="en-US" dirty="0">
                <a:latin typeface="Franklin Gothic Medium" charset="0"/>
                <a:ea typeface="Franklin Gothic Medium" charset="0"/>
                <a:cs typeface="Franklin Gothic Medium" charset="0"/>
              </a:rPr>
              <a:t>Patient</a:t>
            </a:r>
          </a:p>
        </p:txBody>
      </p:sp>
    </p:spTree>
    <p:extLst>
      <p:ext uri="{BB962C8B-B14F-4D97-AF65-F5344CB8AC3E}">
        <p14:creationId xmlns:p14="http://schemas.microsoft.com/office/powerpoint/2010/main" val="653852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C183D7F6-B498-43B3-948B-1728B52AA6E4}">
                <adec:decorative xmlns:adec="http://schemas.microsoft.com/office/drawing/2017/decorative" val="1"/>
              </a:ext>
            </a:extLst>
          </p:cNvPr>
          <p:cNvSpPr/>
          <p:nvPr/>
        </p:nvSpPr>
        <p:spPr>
          <a:xfrm>
            <a:off x="0" y="361950"/>
            <a:ext cx="9144000" cy="537994"/>
          </a:xfrm>
          <a:prstGeom prst="rect">
            <a:avLst/>
          </a:prstGeom>
          <a:solidFill>
            <a:srgbClr val="9DBE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Content Placeholder 1"/>
          <p:cNvSpPr>
            <a:spLocks noGrp="1"/>
          </p:cNvSpPr>
          <p:nvPr>
            <p:ph sz="half" idx="1"/>
          </p:nvPr>
        </p:nvSpPr>
        <p:spPr>
          <a:xfrm>
            <a:off x="1905000" y="1188720"/>
            <a:ext cx="6553200" cy="2678430"/>
          </a:xfrm>
        </p:spPr>
        <p:txBody>
          <a:bodyPr>
            <a:normAutofit/>
          </a:bodyPr>
          <a:lstStyle/>
          <a:p>
            <a:pPr lvl="1"/>
            <a:endParaRPr lang="en-US" dirty="0"/>
          </a:p>
          <a:p>
            <a:r>
              <a:rPr lang="en-US" sz="2400" dirty="0"/>
              <a:t>How did it feel to say the words?</a:t>
            </a:r>
          </a:p>
          <a:p>
            <a:r>
              <a:rPr lang="en-US" sz="2400" dirty="0">
                <a:solidFill>
                  <a:schemeClr val="tx1"/>
                </a:solidFill>
              </a:rPr>
              <a:t>One thing clinician noticed</a:t>
            </a:r>
          </a:p>
          <a:p>
            <a:r>
              <a:rPr lang="en-US" sz="2400" dirty="0">
                <a:solidFill>
                  <a:schemeClr val="tx1"/>
                </a:solidFill>
              </a:rPr>
              <a:t>One thing patient noticed</a:t>
            </a:r>
          </a:p>
          <a:p>
            <a:endParaRPr lang="en-US" dirty="0"/>
          </a:p>
        </p:txBody>
      </p:sp>
      <p:sp>
        <p:nvSpPr>
          <p:cNvPr id="3" name="Title 2"/>
          <p:cNvSpPr>
            <a:spLocks noGrp="1"/>
          </p:cNvSpPr>
          <p:nvPr>
            <p:ph type="title"/>
          </p:nvPr>
        </p:nvSpPr>
        <p:spPr>
          <a:xfrm>
            <a:off x="1371600" y="348012"/>
            <a:ext cx="7117080" cy="537994"/>
          </a:xfrm>
        </p:spPr>
        <p:txBody>
          <a:bodyPr anchor="ctr"/>
          <a:lstStyle/>
          <a:p>
            <a:r>
              <a:rPr lang="en-US" dirty="0"/>
              <a:t>Drill B: Debrief</a:t>
            </a:r>
          </a:p>
        </p:txBody>
      </p:sp>
    </p:spTree>
    <p:extLst>
      <p:ext uri="{BB962C8B-B14F-4D97-AF65-F5344CB8AC3E}">
        <p14:creationId xmlns:p14="http://schemas.microsoft.com/office/powerpoint/2010/main" val="3698989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0C1A4E-02F2-492C-B204-58041B2F04DC}"/>
              </a:ext>
            </a:extLst>
          </p:cNvPr>
          <p:cNvSpPr txBox="1"/>
          <p:nvPr/>
        </p:nvSpPr>
        <p:spPr>
          <a:xfrm>
            <a:off x="2838450" y="300573"/>
            <a:ext cx="3467100" cy="2031325"/>
          </a:xfrm>
          <a:prstGeom prst="rect">
            <a:avLst/>
          </a:prstGeom>
          <a:solidFill>
            <a:schemeClr val="accent5">
              <a:lumMod val="20000"/>
              <a:lumOff val="80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lumMod val="95000"/>
                    <a:lumOff val="5000"/>
                  </a:prstClr>
                </a:solidFill>
                <a:effectLst/>
                <a:uLnTx/>
                <a:uFillTx/>
                <a:latin typeface="Calibri" panose="020F0502020204030204"/>
                <a:ea typeface="+mn-ea"/>
                <a:cs typeface="+mn-cs"/>
              </a:rPr>
              <a:t>Delivering Serious News:  SPIKES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lumMod val="95000"/>
                    <a:lumOff val="5000"/>
                  </a:prstClr>
                </a:solidFill>
                <a:effectLst/>
                <a:uLnTx/>
                <a:uFillTx/>
                <a:latin typeface="Calibri" panose="020F0502020204030204"/>
                <a:ea typeface="+mn-ea"/>
                <a:cs typeface="+mn-cs"/>
              </a:rPr>
              <a:t>     </a:t>
            </a:r>
            <a:r>
              <a:rPr kumimoji="0" lang="en-US" sz="1800" b="1" i="0" u="none" strike="noStrike" kern="1200" cap="none" spc="0" normalizeH="0" baseline="0" noProof="0" dirty="0">
                <a:ln>
                  <a:noFill/>
                </a:ln>
                <a:solidFill>
                  <a:srgbClr val="C00000"/>
                </a:solidFill>
                <a:effectLst/>
                <a:uLnTx/>
                <a:uFillTx/>
                <a:latin typeface="Calibri" panose="020F0502020204030204"/>
                <a:ea typeface="+mn-ea"/>
                <a:cs typeface="+mn-cs"/>
              </a:rPr>
              <a:t>S</a:t>
            </a:r>
            <a:r>
              <a:rPr kumimoji="0" lang="en-US" sz="1800" b="0" i="0" u="none" strike="noStrike" kern="1200" cap="none" spc="0" normalizeH="0" baseline="0" noProof="0" dirty="0">
                <a:ln>
                  <a:noFill/>
                </a:ln>
                <a:solidFill>
                  <a:prstClr val="black">
                    <a:lumMod val="95000"/>
                    <a:lumOff val="5000"/>
                  </a:prstClr>
                </a:solidFill>
                <a:effectLst/>
                <a:uLnTx/>
                <a:uFillTx/>
                <a:latin typeface="Calibri" panose="020F0502020204030204"/>
                <a:ea typeface="+mn-ea"/>
                <a:cs typeface="+mn-cs"/>
              </a:rPr>
              <a:t>etup</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lumMod val="95000"/>
                    <a:lumOff val="5000"/>
                  </a:prstClr>
                </a:solidFill>
                <a:effectLst/>
                <a:uLnTx/>
                <a:uFillTx/>
                <a:latin typeface="Calibri" panose="020F0502020204030204"/>
                <a:ea typeface="+mn-ea"/>
                <a:cs typeface="+mn-cs"/>
              </a:rPr>
              <a:t>     </a:t>
            </a:r>
            <a:r>
              <a:rPr kumimoji="0" lang="en-US" sz="1800" b="1" i="0" u="none" strike="noStrike" kern="1200" cap="none" spc="0" normalizeH="0" baseline="0" noProof="0" dirty="0">
                <a:ln>
                  <a:noFill/>
                </a:ln>
                <a:solidFill>
                  <a:srgbClr val="C00000"/>
                </a:solidFill>
                <a:effectLst/>
                <a:uLnTx/>
                <a:uFillTx/>
                <a:latin typeface="Calibri" panose="020F0502020204030204"/>
                <a:ea typeface="+mn-ea"/>
                <a:cs typeface="+mn-cs"/>
              </a:rPr>
              <a:t>P</a:t>
            </a:r>
            <a:r>
              <a:rPr kumimoji="0" lang="en-US" sz="1800" b="0" i="0" u="none" strike="noStrike" kern="1200" cap="none" spc="0" normalizeH="0" baseline="0" noProof="0" dirty="0">
                <a:ln>
                  <a:noFill/>
                </a:ln>
                <a:solidFill>
                  <a:prstClr val="black">
                    <a:lumMod val="95000"/>
                    <a:lumOff val="5000"/>
                  </a:prstClr>
                </a:solidFill>
                <a:effectLst/>
                <a:uLnTx/>
                <a:uFillTx/>
                <a:latin typeface="Calibri" panose="020F0502020204030204"/>
                <a:ea typeface="+mn-ea"/>
                <a:cs typeface="+mn-cs"/>
              </a:rPr>
              <a:t>erception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lumMod val="95000"/>
                    <a:lumOff val="5000"/>
                  </a:prstClr>
                </a:solidFill>
                <a:effectLst/>
                <a:uLnTx/>
                <a:uFillTx/>
                <a:latin typeface="Calibri" panose="020F0502020204030204"/>
                <a:ea typeface="+mn-ea"/>
                <a:cs typeface="+mn-cs"/>
              </a:rPr>
              <a:t>     </a:t>
            </a:r>
            <a:r>
              <a:rPr kumimoji="0" lang="en-US" sz="1800" b="1" i="0" u="none" strike="noStrike" kern="1200" cap="none" spc="0" normalizeH="0" baseline="0" noProof="0" dirty="0">
                <a:ln>
                  <a:noFill/>
                </a:ln>
                <a:solidFill>
                  <a:srgbClr val="C00000"/>
                </a:solidFill>
                <a:effectLst/>
                <a:uLnTx/>
                <a:uFillTx/>
                <a:latin typeface="Calibri" panose="020F0502020204030204"/>
                <a:ea typeface="+mn-ea"/>
                <a:cs typeface="+mn-cs"/>
              </a:rPr>
              <a:t>I</a:t>
            </a:r>
            <a:r>
              <a:rPr kumimoji="0" lang="en-US" sz="1800" b="0" i="0" u="none" strike="noStrike" kern="1200" cap="none" spc="0" normalizeH="0" baseline="0" noProof="0" dirty="0">
                <a:ln>
                  <a:noFill/>
                </a:ln>
                <a:solidFill>
                  <a:prstClr val="black">
                    <a:lumMod val="95000"/>
                    <a:lumOff val="5000"/>
                  </a:prstClr>
                </a:solidFill>
                <a:effectLst/>
                <a:uLnTx/>
                <a:uFillTx/>
                <a:latin typeface="Calibri" panose="020F0502020204030204"/>
                <a:ea typeface="+mn-ea"/>
                <a:cs typeface="+mn-cs"/>
              </a:rPr>
              <a:t>nvitation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lumMod val="95000"/>
                    <a:lumOff val="5000"/>
                  </a:prstClr>
                </a:solidFill>
                <a:effectLst/>
                <a:uLnTx/>
                <a:uFillTx/>
                <a:latin typeface="Calibri" panose="020F0502020204030204"/>
                <a:ea typeface="+mn-ea"/>
                <a:cs typeface="+mn-cs"/>
              </a:rPr>
              <a:t>     </a:t>
            </a:r>
            <a:r>
              <a:rPr kumimoji="0" lang="en-US" sz="1800" b="1" i="0" u="none" strike="noStrike" kern="1200" cap="none" spc="0" normalizeH="0" baseline="0" noProof="0" dirty="0">
                <a:ln>
                  <a:noFill/>
                </a:ln>
                <a:solidFill>
                  <a:srgbClr val="C00000"/>
                </a:solidFill>
                <a:effectLst/>
                <a:uLnTx/>
                <a:uFillTx/>
                <a:latin typeface="Calibri" panose="020F0502020204030204"/>
                <a:ea typeface="+mn-ea"/>
                <a:cs typeface="+mn-cs"/>
              </a:rPr>
              <a:t>K</a:t>
            </a:r>
            <a:r>
              <a:rPr kumimoji="0" lang="en-US" sz="1800" b="0" i="0" u="none" strike="noStrike" kern="1200" cap="none" spc="0" normalizeH="0" baseline="0" noProof="0" dirty="0">
                <a:ln>
                  <a:noFill/>
                </a:ln>
                <a:solidFill>
                  <a:prstClr val="black">
                    <a:lumMod val="95000"/>
                    <a:lumOff val="5000"/>
                  </a:prstClr>
                </a:solidFill>
                <a:effectLst/>
                <a:uLnTx/>
                <a:uFillTx/>
                <a:latin typeface="Calibri" panose="020F0502020204030204"/>
                <a:ea typeface="+mn-ea"/>
                <a:cs typeface="+mn-cs"/>
              </a:rPr>
              <a:t>nowledge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lumMod val="95000"/>
                    <a:lumOff val="5000"/>
                  </a:prstClr>
                </a:solidFill>
                <a:effectLst/>
                <a:uLnTx/>
                <a:uFillTx/>
                <a:latin typeface="Calibri" panose="020F0502020204030204"/>
                <a:ea typeface="+mn-ea"/>
                <a:cs typeface="+mn-cs"/>
              </a:rPr>
              <a:t>     </a:t>
            </a:r>
            <a:r>
              <a:rPr kumimoji="0" lang="en-US" sz="1800" b="1" i="0" u="none" strike="noStrike" kern="1200" cap="none" spc="0" normalizeH="0" baseline="0" noProof="0" dirty="0">
                <a:ln>
                  <a:noFill/>
                </a:ln>
                <a:solidFill>
                  <a:srgbClr val="C00000"/>
                </a:solidFill>
                <a:effectLst/>
                <a:uLnTx/>
                <a:uFillTx/>
                <a:latin typeface="Calibri" panose="020F0502020204030204"/>
                <a:ea typeface="+mn-ea"/>
                <a:cs typeface="+mn-cs"/>
              </a:rPr>
              <a:t>E</a:t>
            </a:r>
            <a:r>
              <a:rPr kumimoji="0" lang="en-US" sz="1800" b="0" i="0" u="none" strike="noStrike" kern="1200" cap="none" spc="0" normalizeH="0" baseline="0" noProof="0" dirty="0">
                <a:ln>
                  <a:noFill/>
                </a:ln>
                <a:solidFill>
                  <a:prstClr val="black">
                    <a:lumMod val="95000"/>
                    <a:lumOff val="5000"/>
                  </a:prstClr>
                </a:solidFill>
                <a:effectLst/>
                <a:uLnTx/>
                <a:uFillTx/>
                <a:latin typeface="Calibri" panose="020F0502020204030204"/>
                <a:ea typeface="+mn-ea"/>
                <a:cs typeface="+mn-cs"/>
              </a:rPr>
              <a:t>motion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lumMod val="95000"/>
                    <a:lumOff val="5000"/>
                  </a:prstClr>
                </a:solidFill>
                <a:effectLst/>
                <a:uLnTx/>
                <a:uFillTx/>
                <a:latin typeface="Calibri" panose="020F0502020204030204"/>
                <a:ea typeface="+mn-ea"/>
                <a:cs typeface="+mn-cs"/>
              </a:rPr>
              <a:t>     </a:t>
            </a:r>
            <a:r>
              <a:rPr kumimoji="0" lang="en-US" sz="1800" b="1" i="0" u="none" strike="noStrike" kern="1200" cap="none" spc="0" normalizeH="0" baseline="0" noProof="0" dirty="0">
                <a:ln>
                  <a:noFill/>
                </a:ln>
                <a:solidFill>
                  <a:srgbClr val="C00000"/>
                </a:solidFill>
                <a:effectLst/>
                <a:uLnTx/>
                <a:uFillTx/>
                <a:latin typeface="Calibri" panose="020F0502020204030204"/>
                <a:ea typeface="+mn-ea"/>
                <a:cs typeface="+mn-cs"/>
              </a:rPr>
              <a:t>S</a:t>
            </a:r>
            <a:r>
              <a:rPr kumimoji="0" lang="en-US" sz="1800" b="0" i="0" u="none" strike="noStrike" kern="1200" cap="none" spc="0" normalizeH="0" baseline="0" noProof="0" dirty="0">
                <a:ln>
                  <a:noFill/>
                </a:ln>
                <a:solidFill>
                  <a:prstClr val="black">
                    <a:lumMod val="95000"/>
                    <a:lumOff val="5000"/>
                  </a:prstClr>
                </a:solidFill>
                <a:effectLst/>
                <a:uLnTx/>
                <a:uFillTx/>
                <a:latin typeface="Calibri" panose="020F0502020204030204"/>
                <a:ea typeface="+mn-ea"/>
                <a:cs typeface="+mn-cs"/>
              </a:rPr>
              <a:t>ummarize and </a:t>
            </a:r>
            <a:r>
              <a:rPr kumimoji="0" lang="en-US" sz="1800" b="0" i="0" u="none" strike="noStrike" kern="1200" cap="none" spc="0" normalizeH="0" baseline="0" noProof="0" dirty="0">
                <a:ln>
                  <a:noFill/>
                </a:ln>
                <a:solidFill>
                  <a:srgbClr val="C00000"/>
                </a:solidFill>
                <a:effectLst/>
                <a:uLnTx/>
                <a:uFillTx/>
                <a:latin typeface="Calibri" panose="020F0502020204030204"/>
                <a:ea typeface="+mn-ea"/>
                <a:cs typeface="+mn-cs"/>
              </a:rPr>
              <a:t>S</a:t>
            </a:r>
            <a:r>
              <a:rPr kumimoji="0" lang="en-US" sz="1800" b="0" i="0" u="none" strike="noStrike" kern="1200" cap="none" spc="0" normalizeH="0" baseline="0" noProof="0" dirty="0">
                <a:ln>
                  <a:noFill/>
                </a:ln>
                <a:solidFill>
                  <a:prstClr val="black">
                    <a:lumMod val="95000"/>
                    <a:lumOff val="5000"/>
                  </a:prstClr>
                </a:solidFill>
                <a:effectLst/>
                <a:uLnTx/>
                <a:uFillTx/>
                <a:latin typeface="Calibri" panose="020F0502020204030204"/>
                <a:ea typeface="+mn-ea"/>
                <a:cs typeface="+mn-cs"/>
              </a:rPr>
              <a:t>trategize</a:t>
            </a:r>
          </a:p>
        </p:txBody>
      </p:sp>
      <p:pic>
        <p:nvPicPr>
          <p:cNvPr id="6" name="Picture 5" descr="graphic of paper and pen">
            <a:extLst>
              <a:ext uri="{FF2B5EF4-FFF2-40B4-BE49-F238E27FC236}">
                <a16:creationId xmlns:a16="http://schemas.microsoft.com/office/drawing/2014/main" id="{C97855DD-9569-4D83-B1A6-F9EC0FEE07FC}"/>
              </a:ext>
            </a:extLst>
          </p:cNvPr>
          <p:cNvPicPr>
            <a:picLocks noChangeAspect="1"/>
          </p:cNvPicPr>
          <p:nvPr/>
        </p:nvPicPr>
        <p:blipFill>
          <a:blip r:embed="rId3" cstate="print">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914400" y="2595172"/>
            <a:ext cx="1956926" cy="2118777"/>
          </a:xfrm>
          <a:prstGeom prst="rect">
            <a:avLst/>
          </a:prstGeom>
        </p:spPr>
      </p:pic>
      <p:sp>
        <p:nvSpPr>
          <p:cNvPr id="7" name="Title 1">
            <a:extLst>
              <a:ext uri="{FF2B5EF4-FFF2-40B4-BE49-F238E27FC236}">
                <a16:creationId xmlns:a16="http://schemas.microsoft.com/office/drawing/2014/main" id="{662B8487-A45F-4F04-98EC-F9EB7D50759B}"/>
              </a:ext>
            </a:extLst>
          </p:cNvPr>
          <p:cNvSpPr txBox="1">
            <a:spLocks/>
          </p:cNvSpPr>
          <p:nvPr/>
        </p:nvSpPr>
        <p:spPr>
          <a:xfrm>
            <a:off x="3429000" y="2655300"/>
            <a:ext cx="4800600" cy="2286000"/>
          </a:xfrm>
          <a:prstGeom prst="rect">
            <a:avLst/>
          </a:prstGeom>
        </p:spPr>
        <p:txBody>
          <a:bodyPr vert="horz" lIns="91440" tIns="45720" rIns="91440" bIns="45720" rtlCol="0" anchor="t">
            <a:noAutofit/>
          </a:bodyPr>
          <a:lstStyle>
            <a:lvl1pPr algn="ctr" defTabSz="685800" rtl="0" eaLnBrk="1" latinLnBrk="0" hangingPunct="1">
              <a:lnSpc>
                <a:spcPct val="90000"/>
              </a:lnSpc>
              <a:spcBef>
                <a:spcPct val="0"/>
              </a:spcBef>
              <a:buNone/>
              <a:defRPr sz="4500" kern="1200">
                <a:solidFill>
                  <a:schemeClr val="tx1"/>
                </a:solidFill>
                <a:latin typeface="Franklin Gothic Medium" charset="0"/>
                <a:ea typeface="Franklin Gothic Medium" charset="0"/>
                <a:cs typeface="Franklin Gothic Medium" charset="0"/>
              </a:defRPr>
            </a:lvl1pPr>
          </a:lstStyle>
          <a:p>
            <a:pPr>
              <a:lnSpc>
                <a:spcPct val="100000"/>
              </a:lnSpc>
            </a:pPr>
            <a:r>
              <a:rPr lang="en-US" sz="2000" dirty="0">
                <a:solidFill>
                  <a:srgbClr val="C00000"/>
                </a:solidFill>
              </a:rPr>
              <a:t>What surprised you?</a:t>
            </a:r>
            <a:br>
              <a:rPr lang="en-US" sz="1100" dirty="0">
                <a:solidFill>
                  <a:srgbClr val="C00000"/>
                </a:solidFill>
              </a:rPr>
            </a:br>
            <a:br>
              <a:rPr lang="en-US" sz="1100" dirty="0">
                <a:solidFill>
                  <a:srgbClr val="C00000"/>
                </a:solidFill>
              </a:rPr>
            </a:br>
            <a:r>
              <a:rPr lang="en-US" sz="2000" dirty="0">
                <a:solidFill>
                  <a:srgbClr val="C00000"/>
                </a:solidFill>
              </a:rPr>
              <a:t>What do you want to take forward?</a:t>
            </a:r>
            <a:br>
              <a:rPr lang="en-US" sz="1100" dirty="0">
                <a:solidFill>
                  <a:srgbClr val="C00000"/>
                </a:solidFill>
              </a:rPr>
            </a:br>
            <a:br>
              <a:rPr lang="en-US" sz="1100" dirty="0">
                <a:solidFill>
                  <a:srgbClr val="C00000"/>
                </a:solidFill>
              </a:rPr>
            </a:br>
            <a:r>
              <a:rPr lang="en-US" sz="2000" dirty="0">
                <a:solidFill>
                  <a:srgbClr val="C00000"/>
                </a:solidFill>
              </a:rPr>
              <a:t>Anywhere you might get stuck? </a:t>
            </a:r>
            <a:br>
              <a:rPr lang="en-US" sz="1100" dirty="0">
                <a:solidFill>
                  <a:srgbClr val="C00000"/>
                </a:solidFill>
              </a:rPr>
            </a:br>
            <a:br>
              <a:rPr lang="en-US" sz="1100" dirty="0">
                <a:solidFill>
                  <a:srgbClr val="C00000"/>
                </a:solidFill>
              </a:rPr>
            </a:br>
            <a:r>
              <a:rPr lang="en-US" sz="2000" dirty="0">
                <a:solidFill>
                  <a:srgbClr val="C00000"/>
                </a:solidFill>
              </a:rPr>
              <a:t>What will you try in the next two weeks?</a:t>
            </a:r>
          </a:p>
        </p:txBody>
      </p:sp>
      <p:sp>
        <p:nvSpPr>
          <p:cNvPr id="2" name="Title 1" hidden="1">
            <a:extLst>
              <a:ext uri="{FF2B5EF4-FFF2-40B4-BE49-F238E27FC236}">
                <a16:creationId xmlns:a16="http://schemas.microsoft.com/office/drawing/2014/main" id="{0B9A6AD9-D4E8-480B-835C-5D2CED4AF25C}"/>
              </a:ext>
            </a:extLst>
          </p:cNvPr>
          <p:cNvSpPr>
            <a:spLocks noGrp="1"/>
          </p:cNvSpPr>
          <p:nvPr>
            <p:ph type="ctrTitle"/>
          </p:nvPr>
        </p:nvSpPr>
        <p:spPr/>
        <p:txBody>
          <a:bodyPr/>
          <a:lstStyle/>
          <a:p>
            <a:r>
              <a:rPr lang="en-US" dirty="0"/>
              <a:t>title</a:t>
            </a:r>
          </a:p>
        </p:txBody>
      </p:sp>
      <p:sp>
        <p:nvSpPr>
          <p:cNvPr id="4" name="Subtitle 3" hidden="1">
            <a:extLst>
              <a:ext uri="{FF2B5EF4-FFF2-40B4-BE49-F238E27FC236}">
                <a16:creationId xmlns:a16="http://schemas.microsoft.com/office/drawing/2014/main" id="{392A6D5D-80BA-4C03-9CF5-CE2E95936BFB}"/>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665978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80F347-45EF-48D3-8110-4E4CF21EB8F5}"/>
              </a:ext>
            </a:extLst>
          </p:cNvPr>
          <p:cNvSpPr>
            <a:spLocks noGrp="1"/>
          </p:cNvSpPr>
          <p:nvPr>
            <p:ph type="title"/>
          </p:nvPr>
        </p:nvSpPr>
        <p:spPr/>
        <p:txBody>
          <a:bodyPr>
            <a:normAutofit fontScale="90000"/>
          </a:bodyPr>
          <a:lstStyle/>
          <a:p>
            <a:r>
              <a:rPr lang="en-US" dirty="0"/>
              <a:t>Helpful Resources for Determining Prognosis</a:t>
            </a:r>
          </a:p>
        </p:txBody>
      </p:sp>
      <p:sp>
        <p:nvSpPr>
          <p:cNvPr id="3" name="Content Placeholder 2">
            <a:extLst>
              <a:ext uri="{FF2B5EF4-FFF2-40B4-BE49-F238E27FC236}">
                <a16:creationId xmlns:a16="http://schemas.microsoft.com/office/drawing/2014/main" id="{A5A7D200-DD93-4415-BE69-A59A30FAD1EC}"/>
              </a:ext>
            </a:extLst>
          </p:cNvPr>
          <p:cNvSpPr>
            <a:spLocks noGrp="1"/>
          </p:cNvSpPr>
          <p:nvPr>
            <p:ph idx="1"/>
          </p:nvPr>
        </p:nvSpPr>
        <p:spPr/>
        <p:txBody>
          <a:bodyPr/>
          <a:lstStyle/>
          <a:p>
            <a:pPr lvl="1"/>
            <a:r>
              <a:rPr lang="en-US" sz="2000" dirty="0"/>
              <a:t>Fast Facts: search “prognosis” or by disease - </a:t>
            </a:r>
            <a:r>
              <a:rPr lang="en-US" sz="2000" u="sng" dirty="0">
                <a:hlinkClick r:id="rId3"/>
              </a:rPr>
              <a:t>http://www.mypcnow.org/fast-facts</a:t>
            </a:r>
            <a:endParaRPr lang="en-US" sz="2000" dirty="0"/>
          </a:p>
          <a:p>
            <a:pPr lvl="1"/>
            <a:r>
              <a:rPr lang="en-US" sz="2000" dirty="0">
                <a:ea typeface="ＭＳ Ｐゴシック" pitchFamily="-108" charset="-128"/>
                <a:cs typeface="ＭＳ Ｐゴシック" pitchFamily="-108" charset="-128"/>
              </a:rPr>
              <a:t>Cancer </a:t>
            </a:r>
            <a:r>
              <a:rPr lang="mr-IN" sz="2000" dirty="0">
                <a:ea typeface="ＭＳ Ｐゴシック" pitchFamily="-108" charset="-128"/>
                <a:cs typeface="ＭＳ Ｐゴシック" pitchFamily="-108" charset="-128"/>
              </a:rPr>
              <a:t>–</a:t>
            </a:r>
            <a:r>
              <a:rPr lang="en-US" sz="2000" dirty="0">
                <a:ea typeface="ＭＳ Ｐゴシック" pitchFamily="-108" charset="-128"/>
                <a:cs typeface="ＭＳ Ｐゴシック" pitchFamily="-108" charset="-128"/>
              </a:rPr>
              <a:t>Palliative Prognostic Index</a:t>
            </a:r>
          </a:p>
          <a:p>
            <a:pPr lvl="1"/>
            <a:r>
              <a:rPr lang="en-US" sz="2000" dirty="0">
                <a:ea typeface="ＭＳ Ｐゴシック" pitchFamily="-108" charset="-128"/>
                <a:cs typeface="ＭＳ Ｐゴシック" pitchFamily="-108" charset="-128"/>
              </a:rPr>
              <a:t>Heart failure </a:t>
            </a:r>
            <a:r>
              <a:rPr lang="mr-IN" sz="2000" dirty="0">
                <a:ea typeface="ＭＳ Ｐゴシック" pitchFamily="-108" charset="-128"/>
                <a:cs typeface="ＭＳ Ｐゴシック" pitchFamily="-108" charset="-128"/>
              </a:rPr>
              <a:t>–</a:t>
            </a:r>
            <a:r>
              <a:rPr lang="en-US" sz="2000" dirty="0">
                <a:ea typeface="ＭＳ Ｐゴシック" pitchFamily="-108" charset="-128"/>
                <a:cs typeface="ＭＳ Ｐゴシック" pitchFamily="-108" charset="-128"/>
              </a:rPr>
              <a:t> Seattle heart failure model - </a:t>
            </a:r>
            <a:r>
              <a:rPr lang="en-US" sz="2000" dirty="0">
                <a:ea typeface="ＭＳ Ｐゴシック" pitchFamily="-108" charset="-128"/>
                <a:cs typeface="ＭＳ Ｐゴシック" pitchFamily="-108" charset="-128"/>
                <a:hlinkClick r:id="rId4"/>
              </a:rPr>
              <a:t>www.seattleheartfailuremodel.org</a:t>
            </a:r>
            <a:endParaRPr lang="en-US" sz="2000" dirty="0">
              <a:ea typeface="ＭＳ Ｐゴシック" pitchFamily="-108" charset="-128"/>
              <a:cs typeface="ＭＳ Ｐゴシック" pitchFamily="-108" charset="-128"/>
            </a:endParaRPr>
          </a:p>
          <a:p>
            <a:pPr lvl="1"/>
            <a:r>
              <a:rPr lang="en-US" sz="2000" dirty="0">
                <a:ea typeface="ＭＳ Ｐゴシック" pitchFamily="-108" charset="-128"/>
                <a:cs typeface="ＭＳ Ｐゴシック" pitchFamily="-108" charset="-128"/>
              </a:rPr>
              <a:t>Elderly </a:t>
            </a:r>
            <a:r>
              <a:rPr lang="mr-IN" sz="2000" dirty="0">
                <a:ea typeface="ＭＳ Ｐゴシック" pitchFamily="-108" charset="-128"/>
                <a:cs typeface="ＭＳ Ｐゴシック" pitchFamily="-108" charset="-128"/>
              </a:rPr>
              <a:t>–</a:t>
            </a:r>
            <a:r>
              <a:rPr lang="en-US" sz="2000" dirty="0">
                <a:ea typeface="ＭＳ Ｐゴシック" pitchFamily="-108" charset="-128"/>
                <a:cs typeface="ＭＳ Ｐゴシック" pitchFamily="-108" charset="-128"/>
              </a:rPr>
              <a:t> see </a:t>
            </a:r>
            <a:r>
              <a:rPr lang="en-US" sz="2000" dirty="0">
                <a:ea typeface="ＭＳ Ｐゴシック" pitchFamily="-108" charset="-128"/>
                <a:cs typeface="ＭＳ Ｐゴシック" pitchFamily="-108" charset="-128"/>
                <a:hlinkClick r:id="rId5"/>
              </a:rPr>
              <a:t>http://eprognosis.ucsf.edu/index.php</a:t>
            </a:r>
            <a:endParaRPr lang="en-US" sz="2000" dirty="0">
              <a:ea typeface="ＭＳ Ｐゴシック" pitchFamily="-108" charset="-128"/>
              <a:cs typeface="ＭＳ Ｐゴシック" pitchFamily="-108" charset="-128"/>
            </a:endParaRPr>
          </a:p>
          <a:p>
            <a:pPr lvl="1"/>
            <a:r>
              <a:rPr lang="en-US" sz="2000" dirty="0">
                <a:ea typeface="ＭＳ Ｐゴシック" pitchFamily="-108" charset="-128"/>
                <a:cs typeface="ＭＳ Ｐゴシック" pitchFamily="-108" charset="-128"/>
              </a:rPr>
              <a:t>Liver disease </a:t>
            </a:r>
            <a:r>
              <a:rPr lang="mr-IN" sz="2000" dirty="0">
                <a:ea typeface="ＭＳ Ｐゴシック" pitchFamily="-108" charset="-128"/>
                <a:cs typeface="ＭＳ Ｐゴシック" pitchFamily="-108" charset="-128"/>
              </a:rPr>
              <a:t>–</a:t>
            </a:r>
            <a:r>
              <a:rPr lang="en-US" sz="2000" dirty="0">
                <a:ea typeface="ＭＳ Ｐゴシック" pitchFamily="-108" charset="-128"/>
                <a:cs typeface="ＭＳ Ｐゴシック" pitchFamily="-108" charset="-128"/>
              </a:rPr>
              <a:t> Model for End-Stage Liver Disease (MELD)</a:t>
            </a:r>
          </a:p>
          <a:p>
            <a:pPr lvl="1"/>
            <a:r>
              <a:rPr lang="en-US" sz="2000" dirty="0">
                <a:ea typeface="ＭＳ Ｐゴシック" pitchFamily="-108" charset="-128"/>
                <a:cs typeface="ＭＳ Ｐゴシック" pitchFamily="-108" charset="-128"/>
              </a:rPr>
              <a:t>Dementia </a:t>
            </a:r>
            <a:r>
              <a:rPr lang="mr-IN" sz="2000" dirty="0">
                <a:ea typeface="ＭＳ Ｐゴシック" pitchFamily="-108" charset="-128"/>
                <a:cs typeface="ＭＳ Ｐゴシック" pitchFamily="-108" charset="-128"/>
              </a:rPr>
              <a:t>–</a:t>
            </a:r>
            <a:r>
              <a:rPr lang="en-US" sz="2000" dirty="0">
                <a:ea typeface="ＭＳ Ｐゴシック" pitchFamily="-108" charset="-128"/>
                <a:cs typeface="ＭＳ Ｐゴシック" pitchFamily="-108" charset="-128"/>
              </a:rPr>
              <a:t> Mitchell index -  </a:t>
            </a:r>
            <a:r>
              <a:rPr lang="en-US" sz="2000" dirty="0">
                <a:ea typeface="ＭＳ Ｐゴシック" pitchFamily="-108" charset="-128"/>
                <a:cs typeface="ＭＳ Ｐゴシック" pitchFamily="-108" charset="-128"/>
                <a:hlinkClick r:id="rId6"/>
              </a:rPr>
              <a:t>http://eprognosis.ucsf.edu/mitchell.php</a:t>
            </a:r>
            <a:endParaRPr lang="en-US" sz="2000" dirty="0">
              <a:ea typeface="ＭＳ Ｐゴシック" pitchFamily="-108" charset="-128"/>
              <a:cs typeface="ＭＳ Ｐゴシック" pitchFamily="-108" charset="-128"/>
            </a:endParaRPr>
          </a:p>
          <a:p>
            <a:endParaRPr lang="en-US" dirty="0"/>
          </a:p>
        </p:txBody>
      </p:sp>
      <p:sp>
        <p:nvSpPr>
          <p:cNvPr id="4" name="Slide Number Placeholder 3">
            <a:extLst>
              <a:ext uri="{FF2B5EF4-FFF2-40B4-BE49-F238E27FC236}">
                <a16:creationId xmlns:a16="http://schemas.microsoft.com/office/drawing/2014/main" id="{ECAD2528-A9FE-49B3-A16F-BDA03013603B}"/>
              </a:ext>
            </a:extLst>
          </p:cNvPr>
          <p:cNvSpPr>
            <a:spLocks noGrp="1"/>
          </p:cNvSpPr>
          <p:nvPr>
            <p:ph type="sldNum" sz="quarter" idx="12"/>
          </p:nvPr>
        </p:nvSpPr>
        <p:spPr/>
        <p:txBody>
          <a:bodyPr/>
          <a:lstStyle/>
          <a:p>
            <a:fld id="{B4BBED8E-80FF-F44F-A52D-CB7511249DF9}" type="slidenum">
              <a:rPr lang="en-US" smtClean="0"/>
              <a:t>34</a:t>
            </a:fld>
            <a:endParaRPr lang="en-US"/>
          </a:p>
        </p:txBody>
      </p:sp>
    </p:spTree>
    <p:extLst>
      <p:ext uri="{BB962C8B-B14F-4D97-AF65-F5344CB8AC3E}">
        <p14:creationId xmlns:p14="http://schemas.microsoft.com/office/powerpoint/2010/main" val="1906033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rgbClr val="FFFFFF"/>
                </a:solidFill>
              </a:rPr>
              <a:t>Goals of Care Conversations </a:t>
            </a:r>
          </a:p>
        </p:txBody>
      </p:sp>
      <p:sp>
        <p:nvSpPr>
          <p:cNvPr id="3" name="Content Placeholder 2"/>
          <p:cNvSpPr>
            <a:spLocks noGrp="1"/>
          </p:cNvSpPr>
          <p:nvPr>
            <p:ph idx="1"/>
          </p:nvPr>
        </p:nvSpPr>
        <p:spPr>
          <a:xfrm>
            <a:off x="609600" y="733935"/>
            <a:ext cx="7848600" cy="3394472"/>
          </a:xfrm>
        </p:spPr>
        <p:txBody>
          <a:bodyPr>
            <a:normAutofit fontScale="92500" lnSpcReduction="10000"/>
          </a:bodyPr>
          <a:lstStyle/>
          <a:p>
            <a:pPr marL="0" indent="0">
              <a:buNone/>
            </a:pPr>
            <a:endParaRPr lang="en-US" dirty="0"/>
          </a:p>
          <a:p>
            <a:pPr marL="0" indent="0" algn="ctr">
              <a:lnSpc>
                <a:spcPct val="120000"/>
              </a:lnSpc>
              <a:buNone/>
            </a:pPr>
            <a:r>
              <a:rPr lang="en-US" sz="2300" dirty="0"/>
              <a:t>Delivering Serious News and Goals of Care Conversations training   materials were developed and made available for public use through U.S. Department of Veterans Affairs contracts with VitalTalk</a:t>
            </a:r>
          </a:p>
          <a:p>
            <a:pPr marL="0" indent="0" algn="ctr">
              <a:buNone/>
            </a:pPr>
            <a:r>
              <a:rPr lang="en-US" sz="2300" dirty="0"/>
              <a:t>[Orders VA777-14-P-0400 and VA777-16-C-0015]. </a:t>
            </a:r>
          </a:p>
          <a:p>
            <a:pPr marL="0" indent="0">
              <a:buNone/>
            </a:pPr>
            <a:endParaRPr lang="en-US" sz="2300" dirty="0"/>
          </a:p>
          <a:p>
            <a:pPr marL="0" indent="0" algn="ctr">
              <a:buNone/>
            </a:pPr>
            <a:r>
              <a:rPr lang="en-US" sz="2300" dirty="0"/>
              <a:t>Materials are available for download from </a:t>
            </a:r>
          </a:p>
          <a:p>
            <a:pPr marL="0" indent="0" algn="ctr">
              <a:buNone/>
            </a:pPr>
            <a:r>
              <a:rPr lang="en-US" sz="2300" dirty="0"/>
              <a:t>VA National Center for Ethics in Health Care at</a:t>
            </a:r>
          </a:p>
          <a:p>
            <a:pPr marL="0" indent="0" algn="ctr">
              <a:buNone/>
            </a:pPr>
            <a:r>
              <a:rPr lang="en-US" sz="2300" dirty="0"/>
              <a:t>www.ethics.va.gov/goalsofcaretraining.asp.</a:t>
            </a:r>
            <a:endParaRPr lang="en-US" sz="2300" u="sng" dirty="0">
              <a:hlinkClick r:id="rId3"/>
            </a:endParaRPr>
          </a:p>
          <a:p>
            <a:pPr marL="0" indent="0">
              <a:buNone/>
            </a:pPr>
            <a:endParaRPr lang="en-US" dirty="0"/>
          </a:p>
        </p:txBody>
      </p:sp>
      <p:pic>
        <p:nvPicPr>
          <p:cNvPr id="7" name="Picture 6" descr="vital talk logo"/>
          <p:cNvPicPr>
            <a:picLocks noChangeAspect="1"/>
          </p:cNvPicPr>
          <p:nvPr/>
        </p:nvPicPr>
        <p:blipFill>
          <a:blip r:embed="rId4"/>
          <a:stretch>
            <a:fillRect/>
          </a:stretch>
        </p:blipFill>
        <p:spPr>
          <a:xfrm>
            <a:off x="990600" y="4207952"/>
            <a:ext cx="2104069" cy="725998"/>
          </a:xfrm>
          <a:prstGeom prst="rect">
            <a:avLst/>
          </a:prstGeom>
        </p:spPr>
      </p:pic>
      <p:pic>
        <p:nvPicPr>
          <p:cNvPr id="8" name="Picture 7" descr="VA Ethics Center logo"/>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24400" y="4248150"/>
            <a:ext cx="3352800" cy="658586"/>
          </a:xfrm>
          <a:prstGeom prst="rect">
            <a:avLst/>
          </a:prstGeom>
        </p:spPr>
      </p:pic>
    </p:spTree>
    <p:extLst>
      <p:ext uri="{BB962C8B-B14F-4D97-AF65-F5344CB8AC3E}">
        <p14:creationId xmlns:p14="http://schemas.microsoft.com/office/powerpoint/2010/main" val="2991110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631031"/>
            <a:ext cx="9220200" cy="1102519"/>
          </a:xfrm>
        </p:spPr>
        <p:txBody>
          <a:bodyPr>
            <a:normAutofit fontScale="90000"/>
          </a:bodyPr>
          <a:lstStyle/>
          <a:p>
            <a:br>
              <a:rPr lang="en-US" dirty="0"/>
            </a:br>
            <a:r>
              <a:rPr lang="en-US" sz="4000" i="1" dirty="0"/>
              <a:t>What We Will Learn</a:t>
            </a:r>
          </a:p>
        </p:txBody>
      </p:sp>
      <p:sp>
        <p:nvSpPr>
          <p:cNvPr id="3" name="Subtitle 2"/>
          <p:cNvSpPr>
            <a:spLocks noGrp="1"/>
          </p:cNvSpPr>
          <p:nvPr>
            <p:ph type="subTitle" idx="1"/>
          </p:nvPr>
        </p:nvSpPr>
        <p:spPr>
          <a:xfrm>
            <a:off x="1466850" y="1733550"/>
            <a:ext cx="6286500" cy="1828800"/>
          </a:xfrm>
        </p:spPr>
        <p:txBody>
          <a:bodyPr/>
          <a:lstStyle/>
          <a:p>
            <a:endParaRPr lang="en-US" sz="2400" dirty="0"/>
          </a:p>
          <a:p>
            <a:pPr marL="514350" indent="-457200" algn="l">
              <a:lnSpc>
                <a:spcPct val="100000"/>
              </a:lnSpc>
              <a:buFont typeface="Wingdings" charset="2"/>
              <a:buChar char="ü"/>
            </a:pPr>
            <a:r>
              <a:rPr lang="en-US" sz="2400" dirty="0"/>
              <a:t>SPIKES:  A ‘Talking Map’ </a:t>
            </a:r>
          </a:p>
          <a:p>
            <a:pPr indent="-457200" algn="l">
              <a:lnSpc>
                <a:spcPct val="100000"/>
              </a:lnSpc>
              <a:buFont typeface="Wingdings" charset="2"/>
              <a:buChar char="ü"/>
              <a:tabLst>
                <a:tab pos="1595438" algn="l"/>
              </a:tabLst>
            </a:pPr>
            <a:r>
              <a:rPr lang="en-US" sz="2400" dirty="0"/>
              <a:t> Tools for responding to patient emotion </a:t>
            </a:r>
          </a:p>
          <a:p>
            <a:pPr marL="457200" indent="-457200">
              <a:lnSpc>
                <a:spcPct val="100000"/>
              </a:lnSpc>
              <a:buFont typeface="Wingdings" charset="2"/>
              <a:buAutoNum type="arabicPlain"/>
            </a:pPr>
            <a:endParaRPr lang="en-US" sz="2400" dirty="0"/>
          </a:p>
          <a:p>
            <a:endParaRPr lang="en-US" sz="2400" dirty="0"/>
          </a:p>
          <a:p>
            <a:endParaRPr lang="en-US" dirty="0"/>
          </a:p>
          <a:p>
            <a:endParaRPr lang="en-US" dirty="0"/>
          </a:p>
          <a:p>
            <a:endParaRPr lang="en-US" dirty="0"/>
          </a:p>
        </p:txBody>
      </p:sp>
    </p:spTree>
    <p:extLst>
      <p:ext uri="{BB962C8B-B14F-4D97-AF65-F5344CB8AC3E}">
        <p14:creationId xmlns:p14="http://schemas.microsoft.com/office/powerpoint/2010/main" val="2892355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666750"/>
            <a:ext cx="9144000" cy="1102519"/>
          </a:xfrm>
        </p:spPr>
        <p:txBody>
          <a:bodyPr>
            <a:normAutofit fontScale="90000"/>
          </a:bodyPr>
          <a:lstStyle/>
          <a:p>
            <a:br>
              <a:rPr lang="en-US" dirty="0"/>
            </a:br>
            <a:r>
              <a:rPr lang="en-US" sz="4000" i="1" dirty="0"/>
              <a:t>How We Will Learn</a:t>
            </a:r>
          </a:p>
        </p:txBody>
      </p:sp>
      <p:sp>
        <p:nvSpPr>
          <p:cNvPr id="3" name="Subtitle 2"/>
          <p:cNvSpPr>
            <a:spLocks noGrp="1"/>
          </p:cNvSpPr>
          <p:nvPr>
            <p:ph type="subTitle" idx="1"/>
          </p:nvPr>
        </p:nvSpPr>
        <p:spPr>
          <a:xfrm>
            <a:off x="1440180" y="1798987"/>
            <a:ext cx="6263640" cy="2362200"/>
          </a:xfrm>
        </p:spPr>
        <p:txBody>
          <a:bodyPr/>
          <a:lstStyle/>
          <a:p>
            <a:pPr marL="514350" indent="-514350">
              <a:buFont typeface="Wingdings" charset="2"/>
              <a:buChar char="ü"/>
            </a:pPr>
            <a:endParaRPr lang="en-US" sz="2400" dirty="0"/>
          </a:p>
          <a:p>
            <a:pPr marL="514350" indent="-514350" algn="l">
              <a:buFont typeface="Wingdings" charset="2"/>
              <a:buChar char="ü"/>
            </a:pPr>
            <a:r>
              <a:rPr lang="en-US" sz="2400" dirty="0"/>
              <a:t>Define skills (lecture)</a:t>
            </a:r>
          </a:p>
          <a:p>
            <a:pPr marL="514350" indent="-514350" algn="l">
              <a:buFont typeface="Wingdings" charset="2"/>
              <a:buChar char="ü"/>
            </a:pPr>
            <a:r>
              <a:rPr lang="en-US" sz="2400" dirty="0"/>
              <a:t>Observe skills in action (videos)</a:t>
            </a:r>
          </a:p>
          <a:p>
            <a:pPr marL="514350" indent="-514350" algn="l">
              <a:buFont typeface="Wingdings" charset="2"/>
              <a:buChar char="ü"/>
            </a:pPr>
            <a:r>
              <a:rPr lang="en-US" sz="2400" dirty="0"/>
              <a:t>Practice</a:t>
            </a:r>
          </a:p>
          <a:p>
            <a:endParaRPr lang="en-US" dirty="0"/>
          </a:p>
          <a:p>
            <a:endParaRPr lang="en-US" dirty="0"/>
          </a:p>
          <a:p>
            <a:endParaRPr lang="en-US" dirty="0"/>
          </a:p>
        </p:txBody>
      </p:sp>
    </p:spTree>
    <p:extLst>
      <p:ext uri="{BB962C8B-B14F-4D97-AF65-F5344CB8AC3E}">
        <p14:creationId xmlns:p14="http://schemas.microsoft.com/office/powerpoint/2010/main" val="1964811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1828800" y="1428750"/>
            <a:ext cx="6553200" cy="3657600"/>
          </a:xfrm>
        </p:spPr>
        <p:txBody>
          <a:bodyPr/>
          <a:lstStyle/>
          <a:p>
            <a:r>
              <a:rPr lang="en-US" sz="2400" b="1" dirty="0">
                <a:solidFill>
                  <a:srgbClr val="C00000"/>
                </a:solidFill>
              </a:rPr>
              <a:t>S</a:t>
            </a:r>
            <a:r>
              <a:rPr lang="en-US" sz="2400" dirty="0"/>
              <a:t>etup</a:t>
            </a:r>
          </a:p>
          <a:p>
            <a:r>
              <a:rPr lang="en-US" sz="2400" b="1" dirty="0">
                <a:solidFill>
                  <a:srgbClr val="C00000"/>
                </a:solidFill>
              </a:rPr>
              <a:t>P</a:t>
            </a:r>
            <a:r>
              <a:rPr lang="en-US" sz="2400" dirty="0"/>
              <a:t>erception</a:t>
            </a:r>
          </a:p>
          <a:p>
            <a:r>
              <a:rPr lang="en-US" sz="2400" b="1" dirty="0">
                <a:solidFill>
                  <a:srgbClr val="C00000"/>
                </a:solidFill>
              </a:rPr>
              <a:t>I</a:t>
            </a:r>
            <a:r>
              <a:rPr lang="en-US" sz="2400" dirty="0"/>
              <a:t>nvitation</a:t>
            </a:r>
          </a:p>
          <a:p>
            <a:r>
              <a:rPr lang="en-US" sz="2400" b="1" dirty="0">
                <a:solidFill>
                  <a:srgbClr val="C00000"/>
                </a:solidFill>
              </a:rPr>
              <a:t>K</a:t>
            </a:r>
            <a:r>
              <a:rPr lang="en-US" sz="2400" dirty="0"/>
              <a:t>nowledge</a:t>
            </a:r>
          </a:p>
          <a:p>
            <a:r>
              <a:rPr lang="en-US" sz="2400" b="1" dirty="0">
                <a:solidFill>
                  <a:srgbClr val="C00000"/>
                </a:solidFill>
              </a:rPr>
              <a:t>E</a:t>
            </a:r>
            <a:r>
              <a:rPr lang="en-US" sz="2400" dirty="0"/>
              <a:t>motion</a:t>
            </a:r>
          </a:p>
          <a:p>
            <a:r>
              <a:rPr lang="en-US" sz="2400" b="1" dirty="0">
                <a:solidFill>
                  <a:srgbClr val="C00000"/>
                </a:solidFill>
              </a:rPr>
              <a:t>S</a:t>
            </a:r>
            <a:r>
              <a:rPr lang="en-US" sz="2400" dirty="0"/>
              <a:t>ummarize/Strategize</a:t>
            </a:r>
          </a:p>
        </p:txBody>
      </p:sp>
      <p:sp>
        <p:nvSpPr>
          <p:cNvPr id="3" name="Title 2"/>
          <p:cNvSpPr>
            <a:spLocks noGrp="1"/>
          </p:cNvSpPr>
          <p:nvPr>
            <p:ph type="title"/>
          </p:nvPr>
        </p:nvSpPr>
        <p:spPr/>
        <p:txBody>
          <a:bodyPr/>
          <a:lstStyle/>
          <a:p>
            <a:r>
              <a:rPr lang="en-US" dirty="0"/>
              <a:t>SPIKES: A Talking Map for Serious News</a:t>
            </a:r>
          </a:p>
        </p:txBody>
      </p:sp>
    </p:spTree>
    <p:extLst>
      <p:ext uri="{BB962C8B-B14F-4D97-AF65-F5344CB8AC3E}">
        <p14:creationId xmlns:p14="http://schemas.microsoft.com/office/powerpoint/2010/main" val="428510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1752600" y="1165860"/>
            <a:ext cx="6553200" cy="3657600"/>
          </a:xfrm>
        </p:spPr>
        <p:txBody>
          <a:bodyPr/>
          <a:lstStyle/>
          <a:p>
            <a:r>
              <a:rPr lang="en-US" sz="2400" dirty="0"/>
              <a:t>Have a plan in mind </a:t>
            </a:r>
          </a:p>
          <a:p>
            <a:r>
              <a:rPr lang="en-US" sz="2400" dirty="0"/>
              <a:t>Who should be in the room  </a:t>
            </a:r>
          </a:p>
          <a:p>
            <a:r>
              <a:rPr lang="en-US" sz="2400" dirty="0"/>
              <a:t>Conducive setting</a:t>
            </a:r>
          </a:p>
          <a:p>
            <a:pPr lvl="1"/>
            <a:r>
              <a:rPr lang="en-US" sz="2400" dirty="0">
                <a:solidFill>
                  <a:schemeClr val="tx1"/>
                </a:solidFill>
              </a:rPr>
              <a:t>Find a private space</a:t>
            </a:r>
          </a:p>
          <a:p>
            <a:pPr lvl="1"/>
            <a:r>
              <a:rPr lang="en-US" sz="2400" dirty="0">
                <a:solidFill>
                  <a:schemeClr val="tx1"/>
                </a:solidFill>
              </a:rPr>
              <a:t>Sign out pager or set to vibrate</a:t>
            </a:r>
          </a:p>
          <a:p>
            <a:r>
              <a:rPr lang="en-US" sz="2400" dirty="0"/>
              <a:t>Tissue</a:t>
            </a:r>
          </a:p>
          <a:p>
            <a:r>
              <a:rPr lang="en-US" sz="2400" dirty="0"/>
              <a:t>Allot adequate time</a:t>
            </a:r>
          </a:p>
        </p:txBody>
      </p:sp>
      <p:sp>
        <p:nvSpPr>
          <p:cNvPr id="3" name="Title 2"/>
          <p:cNvSpPr>
            <a:spLocks noGrp="1"/>
          </p:cNvSpPr>
          <p:nvPr>
            <p:ph type="title"/>
          </p:nvPr>
        </p:nvSpPr>
        <p:spPr/>
        <p:txBody>
          <a:bodyPr/>
          <a:lstStyle/>
          <a:p>
            <a:r>
              <a:rPr lang="en-US" dirty="0">
                <a:solidFill>
                  <a:srgbClr val="C00000"/>
                </a:solidFill>
              </a:rPr>
              <a:t>S</a:t>
            </a:r>
            <a:r>
              <a:rPr lang="en-US" dirty="0"/>
              <a:t>PIKES: </a:t>
            </a:r>
            <a:r>
              <a:rPr lang="en-US" b="1" dirty="0">
                <a:solidFill>
                  <a:srgbClr val="C00000"/>
                </a:solidFill>
              </a:rPr>
              <a:t>S</a:t>
            </a:r>
            <a:r>
              <a:rPr lang="en-US" dirty="0"/>
              <a:t>etup</a:t>
            </a:r>
          </a:p>
        </p:txBody>
      </p:sp>
    </p:spTree>
    <p:extLst>
      <p:ext uri="{BB962C8B-B14F-4D97-AF65-F5344CB8AC3E}">
        <p14:creationId xmlns:p14="http://schemas.microsoft.com/office/powerpoint/2010/main" val="307873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1828800" y="1428750"/>
            <a:ext cx="6553200" cy="3657600"/>
          </a:xfrm>
        </p:spPr>
        <p:txBody>
          <a:bodyPr/>
          <a:lstStyle/>
          <a:p>
            <a:r>
              <a:rPr lang="en-US" sz="2400" dirty="0"/>
              <a:t>Ask current understanding</a:t>
            </a:r>
          </a:p>
          <a:p>
            <a:pPr lvl="1"/>
            <a:r>
              <a:rPr lang="en-US" sz="2400" dirty="0">
                <a:solidFill>
                  <a:schemeClr val="tx1"/>
                </a:solidFill>
              </a:rPr>
              <a:t>“Tell me what you understand is going on with your illness?”</a:t>
            </a:r>
          </a:p>
          <a:p>
            <a:pPr lvl="1"/>
            <a:r>
              <a:rPr lang="en-US" sz="2400" dirty="0">
                <a:solidFill>
                  <a:schemeClr val="tx1"/>
                </a:solidFill>
              </a:rPr>
              <a:t>“What have the other doctors told you?”</a:t>
            </a:r>
          </a:p>
          <a:p>
            <a:pPr marL="0" indent="0">
              <a:buNone/>
            </a:pPr>
            <a:endParaRPr lang="en-US" dirty="0"/>
          </a:p>
        </p:txBody>
      </p:sp>
      <p:sp>
        <p:nvSpPr>
          <p:cNvPr id="3" name="Title 2"/>
          <p:cNvSpPr>
            <a:spLocks noGrp="1"/>
          </p:cNvSpPr>
          <p:nvPr>
            <p:ph type="title"/>
          </p:nvPr>
        </p:nvSpPr>
        <p:spPr/>
        <p:txBody>
          <a:bodyPr/>
          <a:lstStyle/>
          <a:p>
            <a:r>
              <a:rPr lang="en-US" dirty="0"/>
              <a:t>S</a:t>
            </a:r>
            <a:r>
              <a:rPr lang="en-US" dirty="0">
                <a:solidFill>
                  <a:srgbClr val="C00000"/>
                </a:solidFill>
              </a:rPr>
              <a:t>P</a:t>
            </a:r>
            <a:r>
              <a:rPr lang="en-US" dirty="0"/>
              <a:t>IKES: </a:t>
            </a:r>
            <a:r>
              <a:rPr lang="en-US" b="1" dirty="0">
                <a:solidFill>
                  <a:srgbClr val="C00000"/>
                </a:solidFill>
              </a:rPr>
              <a:t>P</a:t>
            </a:r>
            <a:r>
              <a:rPr lang="en-US" dirty="0"/>
              <a:t>erception</a:t>
            </a:r>
          </a:p>
        </p:txBody>
      </p:sp>
    </p:spTree>
    <p:extLst>
      <p:ext uri="{BB962C8B-B14F-4D97-AF65-F5344CB8AC3E}">
        <p14:creationId xmlns:p14="http://schemas.microsoft.com/office/powerpoint/2010/main" val="40321548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1828800" y="1428750"/>
            <a:ext cx="6553200" cy="2743200"/>
          </a:xfrm>
        </p:spPr>
        <p:txBody>
          <a:bodyPr/>
          <a:lstStyle/>
          <a:p>
            <a:r>
              <a:rPr lang="en-US" sz="2400" dirty="0"/>
              <a:t>How much information does the patient want? </a:t>
            </a:r>
          </a:p>
          <a:p>
            <a:r>
              <a:rPr lang="en-US" sz="2400" dirty="0"/>
              <a:t>Ask permission</a:t>
            </a:r>
          </a:p>
          <a:p>
            <a:pPr lvl="1"/>
            <a:r>
              <a:rPr lang="en-US" sz="2400" dirty="0">
                <a:solidFill>
                  <a:schemeClr val="tx1"/>
                </a:solidFill>
              </a:rPr>
              <a:t>“Is now a good time to talk?”</a:t>
            </a:r>
          </a:p>
        </p:txBody>
      </p:sp>
      <p:sp>
        <p:nvSpPr>
          <p:cNvPr id="3" name="Title 2"/>
          <p:cNvSpPr>
            <a:spLocks noGrp="1"/>
          </p:cNvSpPr>
          <p:nvPr>
            <p:ph type="title"/>
          </p:nvPr>
        </p:nvSpPr>
        <p:spPr/>
        <p:txBody>
          <a:bodyPr/>
          <a:lstStyle/>
          <a:p>
            <a:r>
              <a:rPr lang="en-US" dirty="0"/>
              <a:t>SP</a:t>
            </a:r>
            <a:r>
              <a:rPr lang="en-US" dirty="0">
                <a:solidFill>
                  <a:srgbClr val="C00000"/>
                </a:solidFill>
              </a:rPr>
              <a:t>I</a:t>
            </a:r>
            <a:r>
              <a:rPr lang="en-US" dirty="0"/>
              <a:t>KES: </a:t>
            </a:r>
            <a:r>
              <a:rPr lang="en-US" b="1" dirty="0">
                <a:solidFill>
                  <a:srgbClr val="C00000"/>
                </a:solidFill>
              </a:rPr>
              <a:t>I</a:t>
            </a:r>
            <a:r>
              <a:rPr lang="en-US" dirty="0"/>
              <a:t>nvitation</a:t>
            </a:r>
          </a:p>
        </p:txBody>
      </p:sp>
    </p:spTree>
    <p:extLst>
      <p:ext uri="{BB962C8B-B14F-4D97-AF65-F5344CB8AC3E}">
        <p14:creationId xmlns:p14="http://schemas.microsoft.com/office/powerpoint/2010/main" val="2311729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CAPTIONID" val="d996988a-ac55-46c4-948c-8570b7065163"/>
  <p:tag name="TEMPPRESENTATIONFILE" val="C:\Users\vhacotokars\AppData\Local\Temp\2\tmp821F.tmp"/>
  <p:tag name="TEMPMEDIAFILENAME" val="C:\Users\vhacotokars\AppData\Local\Temp\2\tmp832B_m1v1sub_WMV_768Kbps_360p.wmv"/>
  <p:tag name="MEDIAFADEDURATION" val="0.2"/>
  <p:tag name="MEDIATRANSPARENCY" val="0.3"/>
  <p:tag name="MEDIACAPTIONSPROMPTED" val="False"/>
</p:tagLst>
</file>

<file path=ppt/tags/tag2.xml><?xml version="1.0" encoding="utf-8"?>
<p:tagLst xmlns:a="http://schemas.openxmlformats.org/drawingml/2006/main" xmlns:r="http://schemas.openxmlformats.org/officeDocument/2006/relationships" xmlns:p="http://schemas.openxmlformats.org/presentationml/2006/main">
  <p:tag name="CAPTIONID" val="5475c486-994a-4fdb-b505-cb5895f6a1ac"/>
  <p:tag name="TEMPPRESENTATIONFILE" val="C:\Users\vhacotokars\AppData\Local\Temp\2\tmp5826.tmp"/>
  <p:tag name="TEMPMEDIAFILENAME" val="C:\Users\vhacotokars\AppData\Local\Temp\2\tmp58F3_m1v2sub_WMV_768Kbps_360p.wmv"/>
  <p:tag name="MEDIAFADEDURATION" val="0.2"/>
  <p:tag name="MEDIATRANSPARENCY" val="0.3"/>
  <p:tag name="MEDIACAPTIONSPROMPTED" val="False"/>
</p:tagLst>
</file>

<file path=ppt/tags/tag3.xml><?xml version="1.0" encoding="utf-8"?>
<p:tagLst xmlns:a="http://schemas.openxmlformats.org/drawingml/2006/main" xmlns:r="http://schemas.openxmlformats.org/officeDocument/2006/relationships" xmlns:p="http://schemas.openxmlformats.org/presentationml/2006/main">
  <p:tag name="CAPTIONID" val="4956861b-5eb9-4f39-aef9-2d6beaa1d140"/>
  <p:tag name="TEMPPRESENTATIONFILE" val="C:\Users\vhacotokars\AppData\Local\Temp\2\tmp79F5.tmp"/>
  <p:tag name="TEMPMEDIAFILENAME" val="C:\Users\vhacotokars\AppData\Local\Temp\2\tmp807D_m1v3sub_WMV_768Kbps_360p.wmv"/>
  <p:tag name="MEDIAFADEDURATION" val="0.2"/>
  <p:tag name="MEDIATRANSPARENCY" val="0.3"/>
  <p:tag name="MEDIACAPTIONSPROMPTED" val="False"/>
</p:tagLst>
</file>

<file path=ppt/theme/theme1.xml><?xml version="1.0" encoding="utf-8"?>
<a:theme xmlns:a="http://schemas.openxmlformats.org/drawingml/2006/main" name="VA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VA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100D9C874ACC64BBCBA018BD1B1F82C" ma:contentTypeVersion="0" ma:contentTypeDescription="Create a new document." ma:contentTypeScope="" ma:versionID="b2584941af3d5830a557a4f1792ed802">
  <xsd:schema xmlns:xsd="http://www.w3.org/2001/XMLSchema" xmlns:xs="http://www.w3.org/2001/XMLSchema" xmlns:p="http://schemas.microsoft.com/office/2006/metadata/properties" targetNamespace="http://schemas.microsoft.com/office/2006/metadata/properties" ma:root="true" ma:fieldsID="be49189b09f1ade3a025730c41919c3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1E0BD3-93DE-4CE8-89BF-D18BC66E6BE8}">
  <ds:schemaRefs>
    <ds:schemaRef ds:uri="http://schemas.microsoft.com/sharepoint/v3/contenttype/forms"/>
  </ds:schemaRefs>
</ds:datastoreItem>
</file>

<file path=customXml/itemProps2.xml><?xml version="1.0" encoding="utf-8"?>
<ds:datastoreItem xmlns:ds="http://schemas.openxmlformats.org/officeDocument/2006/customXml" ds:itemID="{9FE12049-0069-4B07-9A82-3DB22DA2B00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2129370C-C761-45F3-BEC5-8D9A3BBB4AC6}">
  <ds:schemaRefs>
    <ds:schemaRef ds:uri="http://purl.org/dc/elements/1.1/"/>
    <ds:schemaRef ds:uri="http://schemas.openxmlformats.org/package/2006/metadata/core-properties"/>
    <ds:schemaRef ds:uri="http://purl.org/dc/terms/"/>
    <ds:schemaRef ds:uri="http://schemas.microsoft.com/office/2006/documentManagement/types"/>
    <ds:schemaRef ds:uri="http://schemas.microsoft.com/office/2006/metadata/properties"/>
    <ds:schemaRef ds:uri="http://schemas.microsoft.com/office/infopath/2007/PartnerControl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14279</TotalTime>
  <Words>2959</Words>
  <Application>Microsoft Office PowerPoint</Application>
  <PresentationFormat>On-screen Show (16:9)</PresentationFormat>
  <Paragraphs>476</Paragraphs>
  <Slides>35</Slides>
  <Notes>35</Notes>
  <HiddenSlides>0</HiddenSlides>
  <MMClips>3</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35</vt:i4>
      </vt:variant>
    </vt:vector>
  </HeadingPairs>
  <TitlesOfParts>
    <vt:vector size="45" baseType="lpstr">
      <vt:lpstr>ＭＳ Ｐゴシック</vt:lpstr>
      <vt:lpstr>Arial</vt:lpstr>
      <vt:lpstr>Calibri</vt:lpstr>
      <vt:lpstr>Calibri Light</vt:lpstr>
      <vt:lpstr>Franklin Gothic Book</vt:lpstr>
      <vt:lpstr>Franklin Gothic Medium</vt:lpstr>
      <vt:lpstr>Gill Sans MT</vt:lpstr>
      <vt:lpstr>Wingdings</vt:lpstr>
      <vt:lpstr>VA theme</vt:lpstr>
      <vt:lpstr>1_VA theme</vt:lpstr>
      <vt:lpstr>Delivering Serious News</vt:lpstr>
      <vt:lpstr> Serious Illness  Communication Skills Training </vt:lpstr>
      <vt:lpstr>  Why is Delivering Serious News Hard? </vt:lpstr>
      <vt:lpstr> What We Will Learn</vt:lpstr>
      <vt:lpstr> How We Will Learn</vt:lpstr>
      <vt:lpstr>SPIKES: A Talking Map for Serious News</vt:lpstr>
      <vt:lpstr>SPIKES: Setup</vt:lpstr>
      <vt:lpstr>SPIKES: Perception</vt:lpstr>
      <vt:lpstr>SPIKES: Invitation</vt:lpstr>
      <vt:lpstr>SPIKES: Knowledge </vt:lpstr>
      <vt:lpstr>SPIKES: Emotion</vt:lpstr>
      <vt:lpstr>Naming Emotion </vt:lpstr>
      <vt:lpstr>Naming Emotion</vt:lpstr>
      <vt:lpstr> What specifically did the clinician  do that you liked?</vt:lpstr>
      <vt:lpstr>Acknowledging Emotion </vt:lpstr>
      <vt:lpstr>Acknowledging Emotion</vt:lpstr>
      <vt:lpstr> What specifically did the clinician  do that you liked?</vt:lpstr>
      <vt:lpstr>“I wish” Statement</vt:lpstr>
      <vt:lpstr>SPIKES: Summarize and Strategize</vt:lpstr>
      <vt:lpstr>SPIKES:  Assess Understanding – Before and After</vt:lpstr>
      <vt:lpstr> What specifically did the clinician  do that you liked?</vt:lpstr>
      <vt:lpstr> Time to Practice!!</vt:lpstr>
      <vt:lpstr>Drill Instructions</vt:lpstr>
      <vt:lpstr>Drill A: Perception</vt:lpstr>
      <vt:lpstr>Drill A: Invitation/Knowledge/Emotion</vt:lpstr>
      <vt:lpstr>Drill Instructions: Swap Roles</vt:lpstr>
      <vt:lpstr>Drill A: Debrief</vt:lpstr>
      <vt:lpstr>Drill B: Naming Emotion</vt:lpstr>
      <vt:lpstr>Drill B: Acknowledging Emotion</vt:lpstr>
      <vt:lpstr>Drill B: “I wish” statement</vt:lpstr>
      <vt:lpstr>Drill Instructions:  Swap Roles</vt:lpstr>
      <vt:lpstr>Drill B: Debrief</vt:lpstr>
      <vt:lpstr>title</vt:lpstr>
      <vt:lpstr>Helpful Resources for Determining Prognosis</vt:lpstr>
      <vt:lpstr>Goals of Care Conversations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Jill.Lowery@va.gov</dc:creator>
  <cp:lastModifiedBy>Lowery, Jill S</cp:lastModifiedBy>
  <cp:revision>372</cp:revision>
  <cp:lastPrinted>2017-10-27T12:48:54Z</cp:lastPrinted>
  <dcterms:created xsi:type="dcterms:W3CDTF">2015-01-09T17:57:39Z</dcterms:created>
  <dcterms:modified xsi:type="dcterms:W3CDTF">2019-07-11T22:11:44Z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0x0101008100D9C874ACC64BBCBA018BD1B1F82C</vt:lpwstr>
  </property>
</Properties>
</file>